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4" r:id="rId2"/>
    <p:sldMasterId id="2147483668" r:id="rId3"/>
    <p:sldMasterId id="2147483671" r:id="rId4"/>
    <p:sldMasterId id="2147483679" r:id="rId5"/>
  </p:sldMasterIdLst>
  <p:sldIdLst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.svg"/><Relationship Id="rId2" Type="http://schemas.openxmlformats.org/officeDocument/2006/relationships/image" Target="../media/image12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C5E61-D3EE-49B0-A851-E56485C7C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D23CBA-F480-401E-8D06-E5A0FD8F2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5896417-ACEE-4105-933E-E28C42A15687}"/>
              </a:ext>
            </a:extLst>
          </p:cNvPr>
          <p:cNvSpPr/>
          <p:nvPr/>
        </p:nvSpPr>
        <p:spPr>
          <a:xfrm>
            <a:off x="11806176" y="5405377"/>
            <a:ext cx="385823" cy="14526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DAAE823-5754-496E-84E3-F809C8F4562B}"/>
              </a:ext>
            </a:extLst>
          </p:cNvPr>
          <p:cNvSpPr/>
          <p:nvPr/>
        </p:nvSpPr>
        <p:spPr>
          <a:xfrm>
            <a:off x="10285320" y="-106680"/>
            <a:ext cx="2028600" cy="2028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B8655E3-6D5F-4016-88B6-50331FE5FD66}"/>
              </a:ext>
            </a:extLst>
          </p:cNvPr>
          <p:cNvSpPr/>
          <p:nvPr/>
        </p:nvSpPr>
        <p:spPr>
          <a:xfrm>
            <a:off x="8198420" y="797400"/>
            <a:ext cx="5263200" cy="5263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BAC22B-3579-4174-A117-5AA8CF311BCF}"/>
              </a:ext>
            </a:extLst>
          </p:cNvPr>
          <p:cNvGrpSpPr/>
          <p:nvPr/>
        </p:nvGrpSpPr>
        <p:grpSpPr>
          <a:xfrm>
            <a:off x="10752883" y="5383323"/>
            <a:ext cx="1558633" cy="1558633"/>
            <a:chOff x="9606986" y="5383323"/>
            <a:chExt cx="1558633" cy="155863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1E422AC-8BD9-4EB8-86C7-8E19B742488C}"/>
                </a:ext>
              </a:extLst>
            </p:cNvPr>
            <p:cNvSpPr/>
            <p:nvPr/>
          </p:nvSpPr>
          <p:spPr>
            <a:xfrm>
              <a:off x="9606986" y="5383323"/>
              <a:ext cx="1558633" cy="155863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83">
              <a:extLst>
                <a:ext uri="{FF2B5EF4-FFF2-40B4-BE49-F238E27FC236}">
                  <a16:creationId xmlns:a16="http://schemas.microsoft.com/office/drawing/2014/main" id="{C4A49DEB-1D8E-425E-9ABD-2B3B56D63A3D}"/>
                </a:ext>
              </a:extLst>
            </p:cNvPr>
            <p:cNvSpPr/>
            <p:nvPr/>
          </p:nvSpPr>
          <p:spPr>
            <a:xfrm>
              <a:off x="9789300" y="5565638"/>
              <a:ext cx="1194003" cy="11940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4" name="Oval 83">
            <a:extLst>
              <a:ext uri="{FF2B5EF4-FFF2-40B4-BE49-F238E27FC236}">
                <a16:creationId xmlns:a16="http://schemas.microsoft.com/office/drawing/2014/main" id="{42C55265-7C2C-4C45-BE14-BEA7E6CCEEFF}"/>
              </a:ext>
            </a:extLst>
          </p:cNvPr>
          <p:cNvSpPr/>
          <p:nvPr/>
        </p:nvSpPr>
        <p:spPr>
          <a:xfrm>
            <a:off x="8432451" y="1031431"/>
            <a:ext cx="4795139" cy="479513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BB020-EFF5-4751-806E-2E66AFC8126C}"/>
              </a:ext>
            </a:extLst>
          </p:cNvPr>
          <p:cNvGrpSpPr/>
          <p:nvPr/>
        </p:nvGrpSpPr>
        <p:grpSpPr>
          <a:xfrm flipH="1">
            <a:off x="8872990" y="1910080"/>
            <a:ext cx="3914061" cy="3037840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id="{2F9415E2-CCA5-4912-90B1-A9B8F1A118B0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AFED81C-5259-4A33-8535-141C3708FFB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829B4A2-03C3-4E56-B87E-40B53927D99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5247E36-A932-416B-9C52-E1A314CAD3AD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CEBC5A4-E848-4D7B-A686-C1CAA809CC8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9868D9D-C23B-4399-9451-E6AA22E6D17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A583157-A29F-40BD-8530-1A4A3AB9604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AB674DE-ED2C-4AD2-9FE2-0B062D4AD09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FC4BC9E-99B3-466C-9ABE-80C4CF41FFF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ABC9244-06B9-4E8E-B7A8-E0557794E2E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A10528E-9E15-4479-ADAD-6A50F7327159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E0ED6CE7-D927-4B45-B67A-993C3B201D1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F15B565A-7E6B-4522-B5D5-58D74FAAB6B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E656A43-1D57-4434-A037-B2F685027DE5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8D95651-1AA5-4C87-903E-5707FE10679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5859594-0A82-4B47-B929-415DFFE47A5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7DDB7F2-1CFD-4682-AF58-0AFA6FCDC547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B1ED8108-2A47-4C77-81DA-D3671B86BE6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7F28E63A-747F-4D0D-B9C7-57F5A22353AA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D78689D-CC5C-4765-9EFD-FACAF093463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B5A8219-94A7-4579-A721-2EBA0C10102B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74BFF27-CA93-43C9-9815-49C8E6860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B180ECC-FC8D-4F0A-A439-0874D8A03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EB67284-4E78-4ED2-A1C3-FFD223A68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id="{15DCFCC2-42B9-40C9-9051-B8DA436CCC2B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80ECB21-2AB7-4EA5-B3C5-A16131EDA0E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44773CE-CDB2-4E30-BCB5-FE0E525EB060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D1CAC33-C35A-455F-A0F4-832C2F6D4C1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6B9F1F3-86B9-4119-80E9-53D278841D2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BFA9031-7A1E-4D78-AF4E-772343EF11F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DA87BEF2-FD71-4236-B530-3E04B5FE4836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AE4318E-DABF-4B90-B62D-A4357C7CD05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E50367D-3523-456B-877E-CC2A88A2A94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DAB826C-DB6F-4F74-995B-812F57CD616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2FD7C24A-B2E9-434F-BFC1-E86FC22F5C3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CB9F704-D2B3-443F-9667-3D7967CE0744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03198D0-25BF-4A05-9107-593B310F84A3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E4C0D5D-5C73-4226-BA59-C16D1BD4B12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820E4A6-FEE6-4638-93A4-7903FD96859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7AD33770-56EB-42B0-AEF2-1E00879B0C2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E8C55CF-A424-4DFD-B5EB-BD29D19DF63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7922EC3-AF0D-45DD-9945-22C7AF336BB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CA93CA30-E117-46BE-BF56-17610EEFD4C1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9100EA3-E8D8-4B3E-A13F-F99A67F1956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0818972E-1407-4D0A-919C-139C0A92F33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62E77944-3E87-413B-B22A-C0FC29E47BCD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1657E86-5611-4CFA-8C70-6157026994C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B5F6590-E58D-4F37-8FB8-D8B12A120E2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EA9C1C6-2BA5-4203-A827-DC8D2D31F53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A5C8301-21DD-4F74-9FE5-2AA0F700A42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4FE876-2993-4649-AED3-83CD4687687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F9094C8-AFCF-4A6E-A404-7859650BD5B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AFCCA95-ACAA-4C6E-9CC1-0CDD3360A08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C412E14-678D-4110-9AA6-56FAB4CABF12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5E7D13B-EF6B-40A8-931B-D26BE4ECC2AD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FDF356D-7730-4A33-82EF-62745DFF5B0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559E605-7B4B-40DD-81F5-D7C76262993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6C0447DA-90F4-4DD5-A5E0-DBCE46A11C4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6CB18154-1208-48EC-B269-2EFB119777F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D89FCED-D081-426C-B041-772AF822B65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1C49807-725F-4EEC-8576-E5082D54CF7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4A99F95-71A9-46A8-B644-88D2E12E5E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098B633-3B8F-435E-82CE-0AFA131C407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D050CCD-E6CB-4CB4-8082-DA30F432A29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0E85C49-076D-4506-BDB6-975144DA0296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6827FB8-0A96-4B77-9B56-3B7E2AC80E9B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id="{A5A8980B-EAAB-49FD-9A85-F1299D085462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7C288340-D612-4CD8-BB96-BD817584E438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250F848-AC40-4C4C-9604-B06452A73C2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A15108D8-7F74-402B-BBF5-57B501F97250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F91C3BD-9AC7-4338-B8A4-A36CDFE4BB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85054E9-3F68-4124-A24A-E5C3C9D10E02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13F65D0-AB2D-4350-BC16-BD31543ADA17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id="{BD057299-E66F-423D-A7E7-B86C893448C6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C5A2E4C-83A9-48EE-A90F-51E7ECE53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B7210C8-FEB4-44CA-9342-95FCFA5ADE5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BA828F6-0335-47AF-8F9A-6CF94C76959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454E42FD-54E3-4ED4-9640-8F6D8BC8A7D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A2A5230-BA96-4FFF-8198-A81C274A73B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AA6E372-D546-43A9-AA39-3CBBFCA0638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41D6AC3-6245-4555-8FDF-B8ABA1E3B85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E411D8-7C45-457D-BB1A-863A8992A3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848EC3B-414B-4FA1-A48B-81E42B8F2B49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ACFE3B9-EB4C-4536-9709-7A3D0D0E479C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F0D6558-E855-44B6-A5CF-0A4E90C7460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C0636C8-960C-49E7-84F3-A72EA3E1A2D3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1C05B1E-C518-4781-9BFA-D91D296A1CC9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61B244E-D1D7-4A19-9CE5-9B7B9D1BF0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DCFE14C0-63A9-4443-BF5B-50D68EDC444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7373074-DA78-4338-A566-F271BD7BABE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CB2C2A0-8C9C-4130-8E7F-3600D430B66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151EB52-6C23-408D-9924-C6A74D07D314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EA2B641-F4A1-4C01-BA3A-877AE78FB37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EC560B7-EB34-457B-A0CB-645DA7605C2B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82AB1C57-F6DD-46DD-9F0E-35DB05282977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D023107-A6DC-407A-9943-4EF7DC7CEC45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7A34F2-2FB1-41C4-B97E-B03B6047FCEE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B877282-5D83-498C-BA97-01B470C4CE63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8FF2817-C0E8-45CC-A368-CBBEC02AB648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159DA6F-0C98-4D9F-A89F-227DBC156AFE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3CA5298-CE6D-4310-9362-B1DADCC13644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30C3D69-D191-47C7-AA18-AF8F55DC1D26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4F92BE2-F844-4AE3-B64B-C1757916DC4B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7737101-849F-4ADC-8447-C10039848C44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CDB7B55-FE32-4915-B19D-08C1A9AA5D47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CF65B7C-F9E3-4915-A08E-C2BA5872E33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5CC0F5B-D5CD-4BDE-9E86-F8B78F1CB05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D2E4392-A18A-4CE7-8F09-D4E728AE53A3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BED424F-500E-4426-865C-C5B17515CCAE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D3BDDD1-2BA6-49F9-897B-561426B1EE29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B6B321-386B-4012-A6B3-702614978DEC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35F30AF-0256-4E4A-8AAD-8AE6CCBD0E45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E0A157-46BC-41F7-921B-7B94C95FDE03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E2FC0A8-D55C-4528-A6D2-D4E7E8B8E78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607F137-5623-4635-AE95-46E67A5401D4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518C4B7-65F2-4709-9C93-70537AC37F3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AE5137-FEBE-43AF-AFBF-292CEC0C8026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CE383E2-1292-4050-871B-3D6B2BAB57A0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65C0DD5-3A24-4DAF-9456-A8620A45935A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EACE819-15B6-4A6B-A381-31568674EE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E8B5812-9301-4A20-BAD3-BBF6122CEAF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69E3BF3-CC7D-462F-99E6-2D06D9F69477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EC7DDB-5918-4726-8918-E52592D77503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8B321D2-A757-444E-8A88-1A5064061CC5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A2DF2D2-2490-46B2-9C2D-A1FA62E77E6F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7ADCAE5-FF53-4C4B-8B58-F8C6F2AABF21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DD5013B-76BA-4009-836F-6CDD30CFF11D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D21C122-476E-4E8C-ACF9-538F81266D89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44C525D-C181-4E33-B183-C188F5657D1C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F8A5FA3-663B-4219-901F-CC63039E49F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45FA783-F2B6-4846-9B40-E70AC50BD43C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160CE6A-EEB3-427F-A3A8-AF2532851B8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80BAD0-1CA3-478D-998F-A404B898DC0B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75781B8-6836-4CE0-80E7-A16E04801F1E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402352A-377D-494D-91CE-A5CEC66701D1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7EF6467-D5EC-4E44-ACBD-FE75FD638A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97F30C1-E4C4-44C6-A7CB-3356CF738711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E0B033F-271D-459D-A1BC-FA31DF40DAD2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6C7F886-E67A-46E0-9580-4F30957EEBF4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1280809-5040-48B3-AB94-7649BEE8F75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B52B9CA-6E2A-4959-A628-C16180F1C9B1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9094707-BA12-4228-B6E8-C89A34D3129C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A71E9C6-8C7E-4C2C-8209-D5C138E224EF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3B312EC-4B20-4428-A7CC-FD758175303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9FA7E09-FEC1-4AB3-BF7C-C6C57E0694FE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772E085-ECFE-4978-AA53-ACD393475F1E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BE8386-7EE0-4B6A-BF6A-BAA41CC89E07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41299A2-5247-4160-A27F-044C5864846A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8752F84-50D0-47C0-9A0A-5DE3E2E00C84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E6AECCD-C0C1-4BB3-B6AB-7E6795A213A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D07D519-DBBC-48F5-B0FB-CDCFC175797D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316AE29-2AC3-447E-810E-024140E08916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0D3CE52-684E-458D-B83F-02C0E77C750B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95AFFD3-868A-4394-8C11-43BDE908AFB4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49CECE0-669F-4FDB-9DFD-E6F65C40D185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A0EEB37-1387-4FB2-A010-7A3A7046963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17ED67A-AAF4-4905-B994-37DDAA6F4CBB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979E98C-CD87-4B35-AF69-BE16FE9EA827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BCD83FD-2DA8-4028-AA55-30F70AF6ECCF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72087A6-329E-46AB-B574-7B427E485C0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1FC902A-7432-4F14-A360-5EBC55C544F0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F11292E-1840-43A5-8E4C-877902D518FC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D0F9AD9-3D31-49AA-8164-C9A1DCC4334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360F573-9F5B-42E7-BD04-A53713153D43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FC8DDD5-7069-40AD-9681-D35D21929203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24BEFAE-EA16-4937-9DEF-A1B6F3AEB8A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0D7FCC0-4734-4F10-BC09-2DAFD30D0731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0CC6460-0111-4E91-BD8C-4A58401CBF54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96AC333-7B8E-4663-9140-EC115436DFCE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D3E9751-0A82-4C97-8823-96DCDC1A3E5D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DAEC77-EC8C-40DE-8E0C-D46B805E0415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F1C2C17-9008-4826-A993-1E5C67C4CB13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E455332-6181-444C-AE84-285A515DE4BC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19A8884-0E59-4C03-8105-EE9C1ACDD7A7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7292BDC-CBEB-4E80-9102-15F898786A51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EB0FEAF-F1E0-49EA-BD07-4CD165CEC035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CF94867-3A38-4D14-9C8B-4A7B7F833B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239D0B5-E425-4FAC-BF95-57DF0D1A916C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BA2D3D9-E8B3-4180-BC41-7A3F8E14ACB0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B8BA1A5-ADB8-4FCA-9C16-19D6A2C9B960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4878E90-7B08-4E71-AA8E-F9E423B3A186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9DFF69F-3DAE-48F9-9851-FAA4D3EBB2FB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CBC6AB9-0376-4B1E-8BAC-74C530D7E13A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20155BB-5E13-4BF6-B489-6923A59B3B1C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8D606CD-80B6-455E-8E54-170094315901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245396F-8258-427F-8CA6-5BB273E714BE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C1B22C7-C814-4C61-AF8C-93345B55CBA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5A7601D-C8A4-434B-B68B-1C429BC91104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B85C095-4622-4E57-B990-134EF5BDA42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004FDC1-59AD-4A8E-9558-91F76E56661F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CC4AFE0-72B4-4C0D-A484-24F449C70467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448CD9D-FDC6-4B2F-937D-F0F32F8891DD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B947251-3A80-402B-BB28-8624AEA2A81B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8F3DE41-2349-4C23-BEB2-8C8BB206EAAE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09AEFCE-CDEB-45D3-9487-F1B689184761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4EA0DAE-0AA2-4ECE-843C-C19ACDA1500F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89F2E03-4DF9-4DFD-A465-5DF3B1EAFF9D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FC06C25-2866-42ED-9C36-814C73022874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A61F76D-669A-4C39-90A9-DAF14F96883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694A167-0A69-4925-9B54-77FE2479157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1D6DB38-6C20-4C9F-8F0F-E1192D29677D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B00ECB0-7337-492C-8451-D1B4F0A85129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8BD7B98-64F6-4AD3-82FE-21FF7707095D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8229161-63E9-4225-9296-359668293B5C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D8AFE3E-5C85-485C-B076-35A6548298F7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5DAC377-7E68-436B-B0FB-59E285A2D4AF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CEF4CBA-5DA9-4178-A4C2-F760D85E39C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964F2DB-DD5F-4498-88B1-D20286496690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D686446-A54A-4659-8B62-1B6BA5F469B3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95D6CFE-2BEA-4A3F-B401-80208C55541E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6C5534F-5631-495B-9E6F-4D805F6200D1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0E2890B-B24B-4B5E-AA85-AC93BDCFD11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D16383D-598C-4030-B889-363ECAE6C298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ED10064-0C7F-4862-8795-5D9AD25F1DC4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E0659C5-4596-45CB-827F-7E1A0828ECFD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63E1ADF-88A7-45B5-86BA-48DCA0D29FD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7932C66-4F22-4766-A10F-FFCF7026594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A712392-B36C-41AE-A67B-760FA087A190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22C6265-FA64-453A-915F-2DF87D9E5950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8FC207D-881C-4077-8FE9-1ED534B2F1CC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278DAEE-767C-44BF-9531-8B5F1689CDA1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F61A4B0-9DB5-42D5-9419-B42A4434DA8C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8" name="Rechteck 237">
            <a:extLst>
              <a:ext uri="{FF2B5EF4-FFF2-40B4-BE49-F238E27FC236}">
                <a16:creationId xmlns:a16="http://schemas.microsoft.com/office/drawing/2014/main" id="{42053D16-EBF0-45EE-AFC4-90B366BBBC9A}"/>
              </a:ext>
            </a:extLst>
          </p:cNvPr>
          <p:cNvSpPr/>
          <p:nvPr/>
        </p:nvSpPr>
        <p:spPr>
          <a:xfrm>
            <a:off x="10896600" y="0"/>
            <a:ext cx="1295400" cy="853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CD50CA1F-E98E-45E2-A22E-1A008D463285}"/>
              </a:ext>
            </a:extLst>
          </p:cNvPr>
          <p:cNvGrpSpPr/>
          <p:nvPr/>
        </p:nvGrpSpPr>
        <p:grpSpPr>
          <a:xfrm>
            <a:off x="10531295" y="152400"/>
            <a:ext cx="1554025" cy="1554025"/>
            <a:chOff x="4704462" y="-619305"/>
            <a:chExt cx="3413306" cy="3413306"/>
          </a:xfrm>
        </p:grpSpPr>
        <p:sp>
          <p:nvSpPr>
            <p:cNvPr id="240" name="Oval 83">
              <a:extLst>
                <a:ext uri="{FF2B5EF4-FFF2-40B4-BE49-F238E27FC236}">
                  <a16:creationId xmlns:a16="http://schemas.microsoft.com/office/drawing/2014/main" id="{09C45D05-D6C6-4AFD-B318-42C7CC52B427}"/>
                </a:ext>
              </a:extLst>
            </p:cNvPr>
            <p:cNvSpPr/>
            <p:nvPr/>
          </p:nvSpPr>
          <p:spPr>
            <a:xfrm>
              <a:off x="4704462" y="-619305"/>
              <a:ext cx="3413306" cy="34133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241" name="Graphic 3">
              <a:extLst>
                <a:ext uri="{FF2B5EF4-FFF2-40B4-BE49-F238E27FC236}">
                  <a16:creationId xmlns:a16="http://schemas.microsoft.com/office/drawing/2014/main" id="{318DF3A2-E30F-481A-A1DB-76F43B175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82319" y="-99241"/>
              <a:ext cx="2616290" cy="2396741"/>
            </a:xfrm>
            <a:prstGeom prst="rect">
              <a:avLst/>
            </a:prstGeom>
          </p:spPr>
        </p:pic>
      </p:grpSp>
      <p:pic>
        <p:nvPicPr>
          <p:cNvPr id="244" name="Grafik 243" descr="Prozessor">
            <a:extLst>
              <a:ext uri="{FF2B5EF4-FFF2-40B4-BE49-F238E27FC236}">
                <a16:creationId xmlns:a16="http://schemas.microsoft.com/office/drawing/2014/main" id="{E7CC8566-F03C-477E-84FD-FC5A2591B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0079" y="5800519"/>
            <a:ext cx="724241" cy="7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(Qli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18362267-6C35-4811-ACBA-9692D43B8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16533" b="18000"/>
          <a:stretch/>
        </p:blipFill>
        <p:spPr>
          <a:xfrm>
            <a:off x="5861053" y="0"/>
            <a:ext cx="6330948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726F63F-E6B0-4CB1-A6FC-E2CA8EF0B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93" y="866173"/>
            <a:ext cx="6134808" cy="19786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48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This is a cover slide option with three lines for a long 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A780F8C-84C4-45AE-8424-BDE7857850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393" y="3124201"/>
            <a:ext cx="6134809" cy="35795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This is for a subtitle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8B140177-8D7F-49F0-9A96-E9E6ECD52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57" y="5966185"/>
            <a:ext cx="2544424" cy="317612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C774DF4-F389-430D-9FB0-F829F08DD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400" y="43117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E9F8892-F024-47C9-9D95-DE98176B6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47054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CA5AFFF-4FE4-4CE9-9FFE-69B831E3A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0991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90D2D11-D724-4DCD-9F4B-987F0DFC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7965" y="5689964"/>
            <a:ext cx="2688341" cy="7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 (Qlik)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88F8480-4948-41ED-A998-2FA4CDF7C7C7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6037D5E0-0C14-4E14-AA10-55C32FF63F3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93994" y="108272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rgbClr val="1860AB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de-DE" dirty="0"/>
              <a:t>Hier steht der Titel der Präsentation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B1EE68-C73B-45C3-8B31-9B9FF5DA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819" y="5242560"/>
            <a:ext cx="3095126" cy="82340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356FB51-2940-4D7E-AFB2-CFFC60A0A75E}"/>
              </a:ext>
            </a:extLst>
          </p:cNvPr>
          <p:cNvSpPr/>
          <p:nvPr/>
        </p:nvSpPr>
        <p:spPr>
          <a:xfrm>
            <a:off x="800598" y="2652757"/>
            <a:ext cx="524002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2EC22F1-E1B4-485F-8F63-7C88627DF0C4}"/>
              </a:ext>
            </a:extLst>
          </p:cNvPr>
          <p:cNvSpPr/>
          <p:nvPr/>
        </p:nvSpPr>
        <p:spPr>
          <a:xfrm>
            <a:off x="11806176" y="5405377"/>
            <a:ext cx="385823" cy="14526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E9FD24-3DF1-4C2B-B3F9-98F69F81575B}"/>
              </a:ext>
            </a:extLst>
          </p:cNvPr>
          <p:cNvSpPr/>
          <p:nvPr/>
        </p:nvSpPr>
        <p:spPr>
          <a:xfrm>
            <a:off x="10285320" y="-106680"/>
            <a:ext cx="2028600" cy="2028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5962134-612C-4929-A57D-073F6C53C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94" y="36005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2F7C8B-037B-491F-BA5D-94371F3B66F2}"/>
              </a:ext>
            </a:extLst>
          </p:cNvPr>
          <p:cNvSpPr/>
          <p:nvPr/>
        </p:nvSpPr>
        <p:spPr>
          <a:xfrm>
            <a:off x="8198420" y="797400"/>
            <a:ext cx="5263200" cy="5263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8AB1EA0-CDD2-4B3E-9C26-BD7CF4473627}"/>
              </a:ext>
            </a:extLst>
          </p:cNvPr>
          <p:cNvGrpSpPr/>
          <p:nvPr/>
        </p:nvGrpSpPr>
        <p:grpSpPr>
          <a:xfrm>
            <a:off x="10752883" y="5383323"/>
            <a:ext cx="1558633" cy="1558633"/>
            <a:chOff x="9606986" y="5383323"/>
            <a:chExt cx="1558633" cy="155863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FDCA752-BDBC-40C7-9B0A-0D3112A9A664}"/>
                </a:ext>
              </a:extLst>
            </p:cNvPr>
            <p:cNvSpPr/>
            <p:nvPr/>
          </p:nvSpPr>
          <p:spPr>
            <a:xfrm>
              <a:off x="9606986" y="5383323"/>
              <a:ext cx="1558633" cy="155863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83">
              <a:extLst>
                <a:ext uri="{FF2B5EF4-FFF2-40B4-BE49-F238E27FC236}">
                  <a16:creationId xmlns:a16="http://schemas.microsoft.com/office/drawing/2014/main" id="{D95612E4-997C-4048-ABC4-24CCCABFDA3F}"/>
                </a:ext>
              </a:extLst>
            </p:cNvPr>
            <p:cNvSpPr/>
            <p:nvPr/>
          </p:nvSpPr>
          <p:spPr>
            <a:xfrm>
              <a:off x="9789300" y="5565638"/>
              <a:ext cx="1194003" cy="11940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5" name="Oval 83">
            <a:extLst>
              <a:ext uri="{FF2B5EF4-FFF2-40B4-BE49-F238E27FC236}">
                <a16:creationId xmlns:a16="http://schemas.microsoft.com/office/drawing/2014/main" id="{ED39AE74-B10F-49D0-BE9E-EBC0C8369D01}"/>
              </a:ext>
            </a:extLst>
          </p:cNvPr>
          <p:cNvSpPr/>
          <p:nvPr/>
        </p:nvSpPr>
        <p:spPr>
          <a:xfrm>
            <a:off x="8432451" y="1031431"/>
            <a:ext cx="4795139" cy="479513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FD1AA1DD-8463-4234-9E51-174577AE1E6D}"/>
              </a:ext>
            </a:extLst>
          </p:cNvPr>
          <p:cNvGrpSpPr/>
          <p:nvPr/>
        </p:nvGrpSpPr>
        <p:grpSpPr>
          <a:xfrm flipH="1">
            <a:off x="8872990" y="1910080"/>
            <a:ext cx="3914061" cy="3037840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7" name="Graphic 166">
              <a:extLst>
                <a:ext uri="{FF2B5EF4-FFF2-40B4-BE49-F238E27FC236}">
                  <a16:creationId xmlns:a16="http://schemas.microsoft.com/office/drawing/2014/main" id="{13140711-B935-4F1D-95D3-3DFFFC143F2B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9" name="Freeform: Shape 217">
                <a:extLst>
                  <a:ext uri="{FF2B5EF4-FFF2-40B4-BE49-F238E27FC236}">
                    <a16:creationId xmlns:a16="http://schemas.microsoft.com/office/drawing/2014/main" id="{C3C04FBA-9D82-4B61-B68C-F494FD83E09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8">
                <a:extLst>
                  <a:ext uri="{FF2B5EF4-FFF2-40B4-BE49-F238E27FC236}">
                    <a16:creationId xmlns:a16="http://schemas.microsoft.com/office/drawing/2014/main" id="{99B0878F-294D-481C-B843-686ED642251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19">
                <a:extLst>
                  <a:ext uri="{FF2B5EF4-FFF2-40B4-BE49-F238E27FC236}">
                    <a16:creationId xmlns:a16="http://schemas.microsoft.com/office/drawing/2014/main" id="{6D929813-1391-4731-92D5-0C61F31F9F4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0">
                <a:extLst>
                  <a:ext uri="{FF2B5EF4-FFF2-40B4-BE49-F238E27FC236}">
                    <a16:creationId xmlns:a16="http://schemas.microsoft.com/office/drawing/2014/main" id="{18A5D107-B46A-4567-A372-301F9AA31DEC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1">
                <a:extLst>
                  <a:ext uri="{FF2B5EF4-FFF2-40B4-BE49-F238E27FC236}">
                    <a16:creationId xmlns:a16="http://schemas.microsoft.com/office/drawing/2014/main" id="{672A24E2-65BD-4EE8-B30E-C3B653A3B6A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2">
                <a:extLst>
                  <a:ext uri="{FF2B5EF4-FFF2-40B4-BE49-F238E27FC236}">
                    <a16:creationId xmlns:a16="http://schemas.microsoft.com/office/drawing/2014/main" id="{9B3E63F0-F756-4194-9441-E0695EFA46D8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3">
                <a:extLst>
                  <a:ext uri="{FF2B5EF4-FFF2-40B4-BE49-F238E27FC236}">
                    <a16:creationId xmlns:a16="http://schemas.microsoft.com/office/drawing/2014/main" id="{316D19DB-5B50-4F86-9DEE-31F383375CB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4">
                <a:extLst>
                  <a:ext uri="{FF2B5EF4-FFF2-40B4-BE49-F238E27FC236}">
                    <a16:creationId xmlns:a16="http://schemas.microsoft.com/office/drawing/2014/main" id="{D5DDD2D2-626C-479A-A47D-CB5F5375974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5">
                <a:extLst>
                  <a:ext uri="{FF2B5EF4-FFF2-40B4-BE49-F238E27FC236}">
                    <a16:creationId xmlns:a16="http://schemas.microsoft.com/office/drawing/2014/main" id="{741FEC6A-56A5-4A0F-9A54-E17FA90B498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6">
                <a:extLst>
                  <a:ext uri="{FF2B5EF4-FFF2-40B4-BE49-F238E27FC236}">
                    <a16:creationId xmlns:a16="http://schemas.microsoft.com/office/drawing/2014/main" id="{09D85508-4620-41FC-A729-4EC774F91494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7">
                <a:extLst>
                  <a:ext uri="{FF2B5EF4-FFF2-40B4-BE49-F238E27FC236}">
                    <a16:creationId xmlns:a16="http://schemas.microsoft.com/office/drawing/2014/main" id="{AD0DA3B9-D2AD-43F1-BB7B-3750210BB10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8">
                <a:extLst>
                  <a:ext uri="{FF2B5EF4-FFF2-40B4-BE49-F238E27FC236}">
                    <a16:creationId xmlns:a16="http://schemas.microsoft.com/office/drawing/2014/main" id="{3E7907CB-1650-4B57-9838-5B94FA5C287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29">
                <a:extLst>
                  <a:ext uri="{FF2B5EF4-FFF2-40B4-BE49-F238E27FC236}">
                    <a16:creationId xmlns:a16="http://schemas.microsoft.com/office/drawing/2014/main" id="{548AC895-13F9-4BF3-94F7-3B58401D4863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0">
                <a:extLst>
                  <a:ext uri="{FF2B5EF4-FFF2-40B4-BE49-F238E27FC236}">
                    <a16:creationId xmlns:a16="http://schemas.microsoft.com/office/drawing/2014/main" id="{8EFCBC22-48D8-4D77-9E6F-8AA41B8DAB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1">
                <a:extLst>
                  <a:ext uri="{FF2B5EF4-FFF2-40B4-BE49-F238E27FC236}">
                    <a16:creationId xmlns:a16="http://schemas.microsoft.com/office/drawing/2014/main" id="{227FEC31-0283-4279-BA1B-C595DBC0DD5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2">
                <a:extLst>
                  <a:ext uri="{FF2B5EF4-FFF2-40B4-BE49-F238E27FC236}">
                    <a16:creationId xmlns:a16="http://schemas.microsoft.com/office/drawing/2014/main" id="{606E4971-A24F-415F-8E7B-6EE7F9E1256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3">
                <a:extLst>
                  <a:ext uri="{FF2B5EF4-FFF2-40B4-BE49-F238E27FC236}">
                    <a16:creationId xmlns:a16="http://schemas.microsoft.com/office/drawing/2014/main" id="{22B48644-8901-423B-B010-2E4EBDE8F6C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4">
                <a:extLst>
                  <a:ext uri="{FF2B5EF4-FFF2-40B4-BE49-F238E27FC236}">
                    <a16:creationId xmlns:a16="http://schemas.microsoft.com/office/drawing/2014/main" id="{9382105D-CF25-480B-BAB8-B53463B71DD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5">
                <a:extLst>
                  <a:ext uri="{FF2B5EF4-FFF2-40B4-BE49-F238E27FC236}">
                    <a16:creationId xmlns:a16="http://schemas.microsoft.com/office/drawing/2014/main" id="{3FC36E8A-F449-417B-A86A-F5A1D0130F0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6">
                <a:extLst>
                  <a:ext uri="{FF2B5EF4-FFF2-40B4-BE49-F238E27FC236}">
                    <a16:creationId xmlns:a16="http://schemas.microsoft.com/office/drawing/2014/main" id="{51EBE27E-5DEA-4600-A836-92EAAD41236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8" name="Graphic 16">
              <a:extLst>
                <a:ext uri="{FF2B5EF4-FFF2-40B4-BE49-F238E27FC236}">
                  <a16:creationId xmlns:a16="http://schemas.microsoft.com/office/drawing/2014/main" id="{0C68591D-EAE1-473A-BF92-3B41C309A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7">
              <a:extLst>
                <a:ext uri="{FF2B5EF4-FFF2-40B4-BE49-F238E27FC236}">
                  <a16:creationId xmlns:a16="http://schemas.microsoft.com/office/drawing/2014/main" id="{5552BB24-616B-48F3-8CD1-245D6011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0" name="Graphic 18">
              <a:extLst>
                <a:ext uri="{FF2B5EF4-FFF2-40B4-BE49-F238E27FC236}">
                  <a16:creationId xmlns:a16="http://schemas.microsoft.com/office/drawing/2014/main" id="{12DAEB13-2C08-4A4D-AB2F-BE9B34199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1E66DEB6-C558-4351-B3E3-30077F1B3ED5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9" name="Freeform: Shape 197">
                <a:extLst>
                  <a:ext uri="{FF2B5EF4-FFF2-40B4-BE49-F238E27FC236}">
                    <a16:creationId xmlns:a16="http://schemas.microsoft.com/office/drawing/2014/main" id="{8C274DB5-7F2D-4E66-836B-30EA0D1462D8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8">
                <a:extLst>
                  <a:ext uri="{FF2B5EF4-FFF2-40B4-BE49-F238E27FC236}">
                    <a16:creationId xmlns:a16="http://schemas.microsoft.com/office/drawing/2014/main" id="{A2C74E8B-E620-468C-8548-96E0FC93C14C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199">
                <a:extLst>
                  <a:ext uri="{FF2B5EF4-FFF2-40B4-BE49-F238E27FC236}">
                    <a16:creationId xmlns:a16="http://schemas.microsoft.com/office/drawing/2014/main" id="{D1E535CA-C27D-4004-BC94-5DC40335131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0">
                <a:extLst>
                  <a:ext uri="{FF2B5EF4-FFF2-40B4-BE49-F238E27FC236}">
                    <a16:creationId xmlns:a16="http://schemas.microsoft.com/office/drawing/2014/main" id="{F90E78D2-1D60-4774-B834-A38E0BC0FA0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1">
                <a:extLst>
                  <a:ext uri="{FF2B5EF4-FFF2-40B4-BE49-F238E27FC236}">
                    <a16:creationId xmlns:a16="http://schemas.microsoft.com/office/drawing/2014/main" id="{940E4830-3097-45A8-81CF-4354B333E533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2">
                <a:extLst>
                  <a:ext uri="{FF2B5EF4-FFF2-40B4-BE49-F238E27FC236}">
                    <a16:creationId xmlns:a16="http://schemas.microsoft.com/office/drawing/2014/main" id="{6BBE90C8-7749-42F1-8D10-531E9EF7211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3">
                <a:extLst>
                  <a:ext uri="{FF2B5EF4-FFF2-40B4-BE49-F238E27FC236}">
                    <a16:creationId xmlns:a16="http://schemas.microsoft.com/office/drawing/2014/main" id="{9F1FE642-EB54-467E-8FEC-CF4962623A6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4">
                <a:extLst>
                  <a:ext uri="{FF2B5EF4-FFF2-40B4-BE49-F238E27FC236}">
                    <a16:creationId xmlns:a16="http://schemas.microsoft.com/office/drawing/2014/main" id="{3E194016-804F-44AB-B6DD-5D281FE0ED2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5">
                <a:extLst>
                  <a:ext uri="{FF2B5EF4-FFF2-40B4-BE49-F238E27FC236}">
                    <a16:creationId xmlns:a16="http://schemas.microsoft.com/office/drawing/2014/main" id="{507F2489-03D9-4CED-A129-8A240CA1DC8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6">
                <a:extLst>
                  <a:ext uri="{FF2B5EF4-FFF2-40B4-BE49-F238E27FC236}">
                    <a16:creationId xmlns:a16="http://schemas.microsoft.com/office/drawing/2014/main" id="{43B0876E-C3BB-4796-B776-82DE8D7D6719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7">
                <a:extLst>
                  <a:ext uri="{FF2B5EF4-FFF2-40B4-BE49-F238E27FC236}">
                    <a16:creationId xmlns:a16="http://schemas.microsoft.com/office/drawing/2014/main" id="{D3835C2E-4E9B-4ECB-A882-01951EBC94B1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8">
                <a:extLst>
                  <a:ext uri="{FF2B5EF4-FFF2-40B4-BE49-F238E27FC236}">
                    <a16:creationId xmlns:a16="http://schemas.microsoft.com/office/drawing/2014/main" id="{F7DCA00D-90DA-410D-B5F3-864B8EFF2BB1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09">
                <a:extLst>
                  <a:ext uri="{FF2B5EF4-FFF2-40B4-BE49-F238E27FC236}">
                    <a16:creationId xmlns:a16="http://schemas.microsoft.com/office/drawing/2014/main" id="{93AD8250-D499-4424-9FA8-A62A035E943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0">
                <a:extLst>
                  <a:ext uri="{FF2B5EF4-FFF2-40B4-BE49-F238E27FC236}">
                    <a16:creationId xmlns:a16="http://schemas.microsoft.com/office/drawing/2014/main" id="{242F3974-4EDB-4081-93D9-2870A6D045D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1">
                <a:extLst>
                  <a:ext uri="{FF2B5EF4-FFF2-40B4-BE49-F238E27FC236}">
                    <a16:creationId xmlns:a16="http://schemas.microsoft.com/office/drawing/2014/main" id="{5D5C4552-EE05-423D-A668-F0AFB6A0149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2">
                <a:extLst>
                  <a:ext uri="{FF2B5EF4-FFF2-40B4-BE49-F238E27FC236}">
                    <a16:creationId xmlns:a16="http://schemas.microsoft.com/office/drawing/2014/main" id="{CF55412E-BB1C-4B40-A7A7-BD0E4902FBC7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3">
                <a:extLst>
                  <a:ext uri="{FF2B5EF4-FFF2-40B4-BE49-F238E27FC236}">
                    <a16:creationId xmlns:a16="http://schemas.microsoft.com/office/drawing/2014/main" id="{5E0C3787-65D3-40E9-BA8A-EC19C4724EC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4">
                <a:extLst>
                  <a:ext uri="{FF2B5EF4-FFF2-40B4-BE49-F238E27FC236}">
                    <a16:creationId xmlns:a16="http://schemas.microsoft.com/office/drawing/2014/main" id="{8A0EEBC7-8403-40CC-BDF9-4855C0F6FD6A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5">
                <a:extLst>
                  <a:ext uri="{FF2B5EF4-FFF2-40B4-BE49-F238E27FC236}">
                    <a16:creationId xmlns:a16="http://schemas.microsoft.com/office/drawing/2014/main" id="{73BCDBD6-11A0-450C-B611-91137B67010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6">
                <a:extLst>
                  <a:ext uri="{FF2B5EF4-FFF2-40B4-BE49-F238E27FC236}">
                    <a16:creationId xmlns:a16="http://schemas.microsoft.com/office/drawing/2014/main" id="{A516698D-68DB-48A0-A4CD-66364BDADBD6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166">
              <a:extLst>
                <a:ext uri="{FF2B5EF4-FFF2-40B4-BE49-F238E27FC236}">
                  <a16:creationId xmlns:a16="http://schemas.microsoft.com/office/drawing/2014/main" id="{11354081-39CA-453E-8F0F-B62DC3CBE9AA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9" name="Freeform: Shape 177">
                <a:extLst>
                  <a:ext uri="{FF2B5EF4-FFF2-40B4-BE49-F238E27FC236}">
                    <a16:creationId xmlns:a16="http://schemas.microsoft.com/office/drawing/2014/main" id="{47791C15-4E38-449C-8A35-0B7784F4D7E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8">
                <a:extLst>
                  <a:ext uri="{FF2B5EF4-FFF2-40B4-BE49-F238E27FC236}">
                    <a16:creationId xmlns:a16="http://schemas.microsoft.com/office/drawing/2014/main" id="{2F3C3098-B817-4BF8-A360-08E22AB0A8A3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79">
                <a:extLst>
                  <a:ext uri="{FF2B5EF4-FFF2-40B4-BE49-F238E27FC236}">
                    <a16:creationId xmlns:a16="http://schemas.microsoft.com/office/drawing/2014/main" id="{85D9FD5D-B4C0-4CA2-A063-CCC3BBC1655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0">
                <a:extLst>
                  <a:ext uri="{FF2B5EF4-FFF2-40B4-BE49-F238E27FC236}">
                    <a16:creationId xmlns:a16="http://schemas.microsoft.com/office/drawing/2014/main" id="{E8856FE8-A83C-4023-8318-4B37533F8358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1">
                <a:extLst>
                  <a:ext uri="{FF2B5EF4-FFF2-40B4-BE49-F238E27FC236}">
                    <a16:creationId xmlns:a16="http://schemas.microsoft.com/office/drawing/2014/main" id="{9B3F1C47-E815-4F1C-A1BF-359CD9C68F1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2">
                <a:extLst>
                  <a:ext uri="{FF2B5EF4-FFF2-40B4-BE49-F238E27FC236}">
                    <a16:creationId xmlns:a16="http://schemas.microsoft.com/office/drawing/2014/main" id="{3FDE7B5C-62EA-4B46-81FF-7FEFACBBF97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3">
                <a:extLst>
                  <a:ext uri="{FF2B5EF4-FFF2-40B4-BE49-F238E27FC236}">
                    <a16:creationId xmlns:a16="http://schemas.microsoft.com/office/drawing/2014/main" id="{523080A8-C633-40AE-8BE0-FEC1C15AE87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4">
                <a:extLst>
                  <a:ext uri="{FF2B5EF4-FFF2-40B4-BE49-F238E27FC236}">
                    <a16:creationId xmlns:a16="http://schemas.microsoft.com/office/drawing/2014/main" id="{7B49F19D-54E0-48ED-B741-1025BE911DD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5">
                <a:extLst>
                  <a:ext uri="{FF2B5EF4-FFF2-40B4-BE49-F238E27FC236}">
                    <a16:creationId xmlns:a16="http://schemas.microsoft.com/office/drawing/2014/main" id="{22134DF9-E943-440D-A73A-59C37D206D52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6">
                <a:extLst>
                  <a:ext uri="{FF2B5EF4-FFF2-40B4-BE49-F238E27FC236}">
                    <a16:creationId xmlns:a16="http://schemas.microsoft.com/office/drawing/2014/main" id="{FC45B151-BAA7-4B13-8455-01FC660291C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7">
                <a:extLst>
                  <a:ext uri="{FF2B5EF4-FFF2-40B4-BE49-F238E27FC236}">
                    <a16:creationId xmlns:a16="http://schemas.microsoft.com/office/drawing/2014/main" id="{7C07C8BA-D624-4470-8299-B4F4D995D90A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8">
                <a:extLst>
                  <a:ext uri="{FF2B5EF4-FFF2-40B4-BE49-F238E27FC236}">
                    <a16:creationId xmlns:a16="http://schemas.microsoft.com/office/drawing/2014/main" id="{225BA016-861B-4CA1-8D51-4123F0AE346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89">
                <a:extLst>
                  <a:ext uri="{FF2B5EF4-FFF2-40B4-BE49-F238E27FC236}">
                    <a16:creationId xmlns:a16="http://schemas.microsoft.com/office/drawing/2014/main" id="{6B2616BC-67CE-4317-8C12-2F6682AC50D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0">
                <a:extLst>
                  <a:ext uri="{FF2B5EF4-FFF2-40B4-BE49-F238E27FC236}">
                    <a16:creationId xmlns:a16="http://schemas.microsoft.com/office/drawing/2014/main" id="{E87B2B5B-D873-4664-BE44-E4DA191E24F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1">
                <a:extLst>
                  <a:ext uri="{FF2B5EF4-FFF2-40B4-BE49-F238E27FC236}">
                    <a16:creationId xmlns:a16="http://schemas.microsoft.com/office/drawing/2014/main" id="{352531F6-6425-42F3-A609-9104F9C4F3C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2">
                <a:extLst>
                  <a:ext uri="{FF2B5EF4-FFF2-40B4-BE49-F238E27FC236}">
                    <a16:creationId xmlns:a16="http://schemas.microsoft.com/office/drawing/2014/main" id="{4FFDB72E-BFF4-4726-988B-B1437B189D9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3">
                <a:extLst>
                  <a:ext uri="{FF2B5EF4-FFF2-40B4-BE49-F238E27FC236}">
                    <a16:creationId xmlns:a16="http://schemas.microsoft.com/office/drawing/2014/main" id="{76B32DC5-AE5C-4137-A874-A3EC04E163A9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4">
                <a:extLst>
                  <a:ext uri="{FF2B5EF4-FFF2-40B4-BE49-F238E27FC236}">
                    <a16:creationId xmlns:a16="http://schemas.microsoft.com/office/drawing/2014/main" id="{8B6FC929-78C3-4495-9033-9C87ED19EB57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5">
                <a:extLst>
                  <a:ext uri="{FF2B5EF4-FFF2-40B4-BE49-F238E27FC236}">
                    <a16:creationId xmlns:a16="http://schemas.microsoft.com/office/drawing/2014/main" id="{6DECFFC1-6857-47D6-90F8-477F98CEC5D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6">
                <a:extLst>
                  <a:ext uri="{FF2B5EF4-FFF2-40B4-BE49-F238E27FC236}">
                    <a16:creationId xmlns:a16="http://schemas.microsoft.com/office/drawing/2014/main" id="{89BEF4E3-1E6B-4D18-9522-CD0B8BFF9DA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34">
              <a:extLst>
                <a:ext uri="{FF2B5EF4-FFF2-40B4-BE49-F238E27FC236}">
                  <a16:creationId xmlns:a16="http://schemas.microsoft.com/office/drawing/2014/main" id="{ABCBC114-071A-4A7E-AC77-FDA9DAC96E91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3" name="Freeform: Shape 171">
                <a:extLst>
                  <a:ext uri="{FF2B5EF4-FFF2-40B4-BE49-F238E27FC236}">
                    <a16:creationId xmlns:a16="http://schemas.microsoft.com/office/drawing/2014/main" id="{DD128D54-B643-4996-A5B1-C5689F30F7DC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2">
                <a:extLst>
                  <a:ext uri="{FF2B5EF4-FFF2-40B4-BE49-F238E27FC236}">
                    <a16:creationId xmlns:a16="http://schemas.microsoft.com/office/drawing/2014/main" id="{264EFE6B-97E3-40FF-92DD-821A2CAECCF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3">
                <a:extLst>
                  <a:ext uri="{FF2B5EF4-FFF2-40B4-BE49-F238E27FC236}">
                    <a16:creationId xmlns:a16="http://schemas.microsoft.com/office/drawing/2014/main" id="{B5C61543-02A0-4CDF-B593-BAB480314750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4">
                <a:extLst>
                  <a:ext uri="{FF2B5EF4-FFF2-40B4-BE49-F238E27FC236}">
                    <a16:creationId xmlns:a16="http://schemas.microsoft.com/office/drawing/2014/main" id="{7C2CE8E0-537E-41BC-BD66-22993CC11970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5">
                <a:extLst>
                  <a:ext uri="{FF2B5EF4-FFF2-40B4-BE49-F238E27FC236}">
                    <a16:creationId xmlns:a16="http://schemas.microsoft.com/office/drawing/2014/main" id="{2C47196D-1BFE-4418-8CAB-20BF0655DCA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6">
                <a:extLst>
                  <a:ext uri="{FF2B5EF4-FFF2-40B4-BE49-F238E27FC236}">
                    <a16:creationId xmlns:a16="http://schemas.microsoft.com/office/drawing/2014/main" id="{C8FD3A88-C70C-4F4F-A7BC-B5BA1DEDA490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166">
              <a:extLst>
                <a:ext uri="{FF2B5EF4-FFF2-40B4-BE49-F238E27FC236}">
                  <a16:creationId xmlns:a16="http://schemas.microsoft.com/office/drawing/2014/main" id="{8BA05AD8-A79B-4FC9-B373-D175A9E04B60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3" name="Freeform: Shape 151">
                <a:extLst>
                  <a:ext uri="{FF2B5EF4-FFF2-40B4-BE49-F238E27FC236}">
                    <a16:creationId xmlns:a16="http://schemas.microsoft.com/office/drawing/2014/main" id="{3F42937E-0C8B-488F-86C5-5E1104371C9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2">
                <a:extLst>
                  <a:ext uri="{FF2B5EF4-FFF2-40B4-BE49-F238E27FC236}">
                    <a16:creationId xmlns:a16="http://schemas.microsoft.com/office/drawing/2014/main" id="{6355963B-13B4-4542-B824-3541542258D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3">
                <a:extLst>
                  <a:ext uri="{FF2B5EF4-FFF2-40B4-BE49-F238E27FC236}">
                    <a16:creationId xmlns:a16="http://schemas.microsoft.com/office/drawing/2014/main" id="{6CBACC9C-0F29-49C7-927C-4B8E36B271F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4">
                <a:extLst>
                  <a:ext uri="{FF2B5EF4-FFF2-40B4-BE49-F238E27FC236}">
                    <a16:creationId xmlns:a16="http://schemas.microsoft.com/office/drawing/2014/main" id="{337BD57A-0AEA-4237-BEBF-47E1BBC0B063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5">
                <a:extLst>
                  <a:ext uri="{FF2B5EF4-FFF2-40B4-BE49-F238E27FC236}">
                    <a16:creationId xmlns:a16="http://schemas.microsoft.com/office/drawing/2014/main" id="{426BD16C-E6D1-471E-A324-C8D0558B408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6">
                <a:extLst>
                  <a:ext uri="{FF2B5EF4-FFF2-40B4-BE49-F238E27FC236}">
                    <a16:creationId xmlns:a16="http://schemas.microsoft.com/office/drawing/2014/main" id="{8C40A37A-0413-49D5-AA35-5BE97B67633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7">
                <a:extLst>
                  <a:ext uri="{FF2B5EF4-FFF2-40B4-BE49-F238E27FC236}">
                    <a16:creationId xmlns:a16="http://schemas.microsoft.com/office/drawing/2014/main" id="{1082D253-638A-4FEF-92AC-9E797A2424D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8">
                <a:extLst>
                  <a:ext uri="{FF2B5EF4-FFF2-40B4-BE49-F238E27FC236}">
                    <a16:creationId xmlns:a16="http://schemas.microsoft.com/office/drawing/2014/main" id="{2BFF6D3C-8587-46FE-9407-C28BCAD058E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59">
                <a:extLst>
                  <a:ext uri="{FF2B5EF4-FFF2-40B4-BE49-F238E27FC236}">
                    <a16:creationId xmlns:a16="http://schemas.microsoft.com/office/drawing/2014/main" id="{4FE80292-34AA-4030-BAA1-933E3565CEF9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0">
                <a:extLst>
                  <a:ext uri="{FF2B5EF4-FFF2-40B4-BE49-F238E27FC236}">
                    <a16:creationId xmlns:a16="http://schemas.microsoft.com/office/drawing/2014/main" id="{FD1F39F9-77C7-46DF-B705-A0A35E7FC7FC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1">
                <a:extLst>
                  <a:ext uri="{FF2B5EF4-FFF2-40B4-BE49-F238E27FC236}">
                    <a16:creationId xmlns:a16="http://schemas.microsoft.com/office/drawing/2014/main" id="{67D445E2-733D-4AFE-808B-304227B8F6B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2">
                <a:extLst>
                  <a:ext uri="{FF2B5EF4-FFF2-40B4-BE49-F238E27FC236}">
                    <a16:creationId xmlns:a16="http://schemas.microsoft.com/office/drawing/2014/main" id="{FD162085-911A-439B-B581-8D9170ABFAF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3">
                <a:extLst>
                  <a:ext uri="{FF2B5EF4-FFF2-40B4-BE49-F238E27FC236}">
                    <a16:creationId xmlns:a16="http://schemas.microsoft.com/office/drawing/2014/main" id="{0E9F1DAC-D0C1-4FB0-AD1C-36B0F900AF8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4">
                <a:extLst>
                  <a:ext uri="{FF2B5EF4-FFF2-40B4-BE49-F238E27FC236}">
                    <a16:creationId xmlns:a16="http://schemas.microsoft.com/office/drawing/2014/main" id="{C3211AA6-5742-4845-AFD9-8B50DE23D98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5">
                <a:extLst>
                  <a:ext uri="{FF2B5EF4-FFF2-40B4-BE49-F238E27FC236}">
                    <a16:creationId xmlns:a16="http://schemas.microsoft.com/office/drawing/2014/main" id="{8BAA48E0-E207-43E5-A2D8-A2E29D5AFD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6">
                <a:extLst>
                  <a:ext uri="{FF2B5EF4-FFF2-40B4-BE49-F238E27FC236}">
                    <a16:creationId xmlns:a16="http://schemas.microsoft.com/office/drawing/2014/main" id="{300373FC-D273-425D-BB37-173528B432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7">
                <a:extLst>
                  <a:ext uri="{FF2B5EF4-FFF2-40B4-BE49-F238E27FC236}">
                    <a16:creationId xmlns:a16="http://schemas.microsoft.com/office/drawing/2014/main" id="{57A8A6EE-1217-46AC-97C6-1C199D8B2EE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8">
                <a:extLst>
                  <a:ext uri="{FF2B5EF4-FFF2-40B4-BE49-F238E27FC236}">
                    <a16:creationId xmlns:a16="http://schemas.microsoft.com/office/drawing/2014/main" id="{EE8C5DDA-8252-430E-AE27-69FA3321304C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69">
                <a:extLst>
                  <a:ext uri="{FF2B5EF4-FFF2-40B4-BE49-F238E27FC236}">
                    <a16:creationId xmlns:a16="http://schemas.microsoft.com/office/drawing/2014/main" id="{B180B359-9999-4BC4-A3AB-CEB821D8E666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0">
                <a:extLst>
                  <a:ext uri="{FF2B5EF4-FFF2-40B4-BE49-F238E27FC236}">
                    <a16:creationId xmlns:a16="http://schemas.microsoft.com/office/drawing/2014/main" id="{189D221A-759C-4E68-9BBB-BCAD5070570B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CFEF0922-7216-4C3D-B836-9A7FDC18D8BA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5D0C80E6-5833-4681-840E-073B8372C342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EE01B8E9-FC78-4987-95A9-A66EF0367AB0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FA9DF8C0-9ABD-47EB-9B3C-C3BC26B93996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E2E6D115-B892-4F08-9857-0003DB2609D4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AB4E23B5-5D45-4E65-91D3-8A9C11D9B47E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C6B73724-C2DF-4CC3-8D47-4CE9AC9E3FB9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0">
                <a:extLst>
                  <a:ext uri="{FF2B5EF4-FFF2-40B4-BE49-F238E27FC236}">
                    <a16:creationId xmlns:a16="http://schemas.microsoft.com/office/drawing/2014/main" id="{6212202F-185E-4886-8900-7D4F743F7ADC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">
                <a:extLst>
                  <a:ext uri="{FF2B5EF4-FFF2-40B4-BE49-F238E27FC236}">
                    <a16:creationId xmlns:a16="http://schemas.microsoft.com/office/drawing/2014/main" id="{5B008989-A698-4B82-8C02-B0C9E0DD22F1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2">
                <a:extLst>
                  <a:ext uri="{FF2B5EF4-FFF2-40B4-BE49-F238E27FC236}">
                    <a16:creationId xmlns:a16="http://schemas.microsoft.com/office/drawing/2014/main" id="{3B0F4D21-EDDC-4C96-9F18-1EE68438F3AA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3">
                <a:extLst>
                  <a:ext uri="{FF2B5EF4-FFF2-40B4-BE49-F238E27FC236}">
                    <a16:creationId xmlns:a16="http://schemas.microsoft.com/office/drawing/2014/main" id="{1747853F-5FBA-40C7-8D21-3AFC3C42F5FD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4">
                <a:extLst>
                  <a:ext uri="{FF2B5EF4-FFF2-40B4-BE49-F238E27FC236}">
                    <a16:creationId xmlns:a16="http://schemas.microsoft.com/office/drawing/2014/main" id="{BC052A43-2BB1-4640-AB02-FF5FD6BD1516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5">
                <a:extLst>
                  <a:ext uri="{FF2B5EF4-FFF2-40B4-BE49-F238E27FC236}">
                    <a16:creationId xmlns:a16="http://schemas.microsoft.com/office/drawing/2014/main" id="{BE26F5F6-82A5-4735-903D-E9D28602931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78530767-562F-4497-8580-631FD6FFB91E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EDDEE8A8-0213-4DFA-B833-EB223A8175C3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8">
                <a:extLst>
                  <a:ext uri="{FF2B5EF4-FFF2-40B4-BE49-F238E27FC236}">
                    <a16:creationId xmlns:a16="http://schemas.microsoft.com/office/drawing/2014/main" id="{6DFBDA98-2B46-4255-ABB3-715B9919CCC2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DD50ADE9-9B3A-49F2-9B78-6A2D7DF94A5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AA1CCFEC-6270-4AA4-BA21-D2FBE6BD5FD9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1">
                <a:extLst>
                  <a:ext uri="{FF2B5EF4-FFF2-40B4-BE49-F238E27FC236}">
                    <a16:creationId xmlns:a16="http://schemas.microsoft.com/office/drawing/2014/main" id="{EFDD9AC3-CC96-4A24-AC6F-A7EC9295638D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1EC976F5-DBA8-41EB-B890-F71A7C6D921F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BC55A86F-3B41-4621-A4A4-4001CCFA41A3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AB822E78-5507-494C-829D-DB99BF1D190F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183AD7E6-1FEF-4413-BFA5-8D5F4CE0C2B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D777B503-A316-4433-B5F3-4705DBA83CE3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id="{E6F6DC7F-7915-4E55-9749-3862A900DD05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id="{9FC6F9DB-935D-4D8B-941D-790566A5A477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9">
                <a:extLst>
                  <a:ext uri="{FF2B5EF4-FFF2-40B4-BE49-F238E27FC236}">
                    <a16:creationId xmlns:a16="http://schemas.microsoft.com/office/drawing/2014/main" id="{5788C2DA-6E56-44BD-8215-36E1CDC879E7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0">
                <a:extLst>
                  <a:ext uri="{FF2B5EF4-FFF2-40B4-BE49-F238E27FC236}">
                    <a16:creationId xmlns:a16="http://schemas.microsoft.com/office/drawing/2014/main" id="{B2E88EE7-66E2-4844-8237-FE6B5BB30C97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1">
                <a:extLst>
                  <a:ext uri="{FF2B5EF4-FFF2-40B4-BE49-F238E27FC236}">
                    <a16:creationId xmlns:a16="http://schemas.microsoft.com/office/drawing/2014/main" id="{368AFF4C-B41C-4D2A-96C4-66837C3CD275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2">
                <a:extLst>
                  <a:ext uri="{FF2B5EF4-FFF2-40B4-BE49-F238E27FC236}">
                    <a16:creationId xmlns:a16="http://schemas.microsoft.com/office/drawing/2014/main" id="{41718930-C68E-4B70-8390-C691ED656C40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F0B79A04-DE6D-434F-9C83-0E9D2F428218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6ACAC50E-FE54-4223-85A5-8C01DB81C838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5">
                <a:extLst>
                  <a:ext uri="{FF2B5EF4-FFF2-40B4-BE49-F238E27FC236}">
                    <a16:creationId xmlns:a16="http://schemas.microsoft.com/office/drawing/2014/main" id="{3DDB9DA3-66F0-442F-B114-A84BFE0CFD81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243E30D7-64FF-45ED-802F-ACF07D348829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1A5F08-CE8F-4194-801E-8D8E1271431E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E1A9A2B4-F2D2-4EDE-99C8-429FFA37FF94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94146FDF-BF70-433D-8346-19477E37CE27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226569D9-B5E5-4486-BB8F-55934E04417E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E7EA28B2-4248-4346-937E-363684ABE872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931AB88C-AA30-4D94-B480-3058C2B09F56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E2750B0D-529E-46F8-BE13-A2C5B4C7FE5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E9B685D0-2BAE-404A-A930-BF0895650BF6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D9032990-72FB-4AE2-9391-C5DA7DAD1FD6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29379EF-1191-4159-A379-265B0845975A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1A7FC40C-F1CF-4AD8-82CD-01FDEA186D56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8EF76438-E18E-40A8-9F2B-1B15277B060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E4D69C59-DB63-4FB5-907E-D6DE79DA9FF5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801D2FDB-8E8B-433B-8FE6-2B02F61E2AF5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A26A201A-FF9D-49A2-9AC2-C70EEBA31784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51A59F8E-2BD6-4B64-989A-CB4449B2DCEE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AE922456-2DA5-4400-A09A-4D4FE5BB6450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294EBF94-C168-4553-9FB7-DA296911A02D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29CDC22-8994-4204-BE2E-D14674C684FA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B0F5027D-DDA9-48A7-9536-1EC68B49ACE0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435A8B1F-A60E-41A5-B441-A27E9E5B1DCA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BC87D60D-B279-499A-B62E-C0BB760A0BA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7CCBD522-10A4-4698-A683-70E24DDFD1EB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7F4643B8-B1E1-4D63-A145-5C059F373598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FE59190D-90D6-4C2B-BEDB-C5F6599AA423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2">
                <a:extLst>
                  <a:ext uri="{FF2B5EF4-FFF2-40B4-BE49-F238E27FC236}">
                    <a16:creationId xmlns:a16="http://schemas.microsoft.com/office/drawing/2014/main" id="{07CC5AA7-CCB7-4C34-846E-183AF46A8C4C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3">
                <a:extLst>
                  <a:ext uri="{FF2B5EF4-FFF2-40B4-BE49-F238E27FC236}">
                    <a16:creationId xmlns:a16="http://schemas.microsoft.com/office/drawing/2014/main" id="{D7715860-7C27-497A-B50E-4783F645428C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4">
                <a:extLst>
                  <a:ext uri="{FF2B5EF4-FFF2-40B4-BE49-F238E27FC236}">
                    <a16:creationId xmlns:a16="http://schemas.microsoft.com/office/drawing/2014/main" id="{E763A619-FF1E-466B-B588-95A2C526B48D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5">
                <a:extLst>
                  <a:ext uri="{FF2B5EF4-FFF2-40B4-BE49-F238E27FC236}">
                    <a16:creationId xmlns:a16="http://schemas.microsoft.com/office/drawing/2014/main" id="{8FCFB98A-9909-4F2F-99F4-DECE3CD20407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6">
                <a:extLst>
                  <a:ext uri="{FF2B5EF4-FFF2-40B4-BE49-F238E27FC236}">
                    <a16:creationId xmlns:a16="http://schemas.microsoft.com/office/drawing/2014/main" id="{0CB8050A-C6F8-4445-93B4-E5C2AB4A8013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7">
                <a:extLst>
                  <a:ext uri="{FF2B5EF4-FFF2-40B4-BE49-F238E27FC236}">
                    <a16:creationId xmlns:a16="http://schemas.microsoft.com/office/drawing/2014/main" id="{BB3C704F-0CE9-441D-A668-DCE0BC019463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8">
                <a:extLst>
                  <a:ext uri="{FF2B5EF4-FFF2-40B4-BE49-F238E27FC236}">
                    <a16:creationId xmlns:a16="http://schemas.microsoft.com/office/drawing/2014/main" id="{F42C6D3D-AB36-4913-9760-BE1889AFCB15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89">
                <a:extLst>
                  <a:ext uri="{FF2B5EF4-FFF2-40B4-BE49-F238E27FC236}">
                    <a16:creationId xmlns:a16="http://schemas.microsoft.com/office/drawing/2014/main" id="{84DDF01F-5C07-4124-82D4-E2C35E991053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0">
                <a:extLst>
                  <a:ext uri="{FF2B5EF4-FFF2-40B4-BE49-F238E27FC236}">
                    <a16:creationId xmlns:a16="http://schemas.microsoft.com/office/drawing/2014/main" id="{1DD2BDC8-8B16-4D9E-8455-8260F0576205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1">
                <a:extLst>
                  <a:ext uri="{FF2B5EF4-FFF2-40B4-BE49-F238E27FC236}">
                    <a16:creationId xmlns:a16="http://schemas.microsoft.com/office/drawing/2014/main" id="{A0A139A9-AE39-4436-A789-456E9B77ABF8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2">
                <a:extLst>
                  <a:ext uri="{FF2B5EF4-FFF2-40B4-BE49-F238E27FC236}">
                    <a16:creationId xmlns:a16="http://schemas.microsoft.com/office/drawing/2014/main" id="{98E59DD6-750D-49E6-B86B-F8BC71AD0265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3">
                <a:extLst>
                  <a:ext uri="{FF2B5EF4-FFF2-40B4-BE49-F238E27FC236}">
                    <a16:creationId xmlns:a16="http://schemas.microsoft.com/office/drawing/2014/main" id="{84512BAB-2AFA-4A99-8FF6-4457CEBCC00F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4">
                <a:extLst>
                  <a:ext uri="{FF2B5EF4-FFF2-40B4-BE49-F238E27FC236}">
                    <a16:creationId xmlns:a16="http://schemas.microsoft.com/office/drawing/2014/main" id="{F2DD6EB4-FCDA-4FD0-903E-C1DB5AE193FC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5">
                <a:extLst>
                  <a:ext uri="{FF2B5EF4-FFF2-40B4-BE49-F238E27FC236}">
                    <a16:creationId xmlns:a16="http://schemas.microsoft.com/office/drawing/2014/main" id="{8987B6A8-15C9-4ABF-80E1-651DD040E65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6">
                <a:extLst>
                  <a:ext uri="{FF2B5EF4-FFF2-40B4-BE49-F238E27FC236}">
                    <a16:creationId xmlns:a16="http://schemas.microsoft.com/office/drawing/2014/main" id="{F0F679C4-58D1-4026-B9AF-DE405515753D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7">
                <a:extLst>
                  <a:ext uri="{FF2B5EF4-FFF2-40B4-BE49-F238E27FC236}">
                    <a16:creationId xmlns:a16="http://schemas.microsoft.com/office/drawing/2014/main" id="{50AD06ED-D7D2-4EB5-92A0-254BD417FE41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8">
                <a:extLst>
                  <a:ext uri="{FF2B5EF4-FFF2-40B4-BE49-F238E27FC236}">
                    <a16:creationId xmlns:a16="http://schemas.microsoft.com/office/drawing/2014/main" id="{B83CC469-AD53-4ACB-AE9B-9F3DCDB9E9F6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99">
                <a:extLst>
                  <a:ext uri="{FF2B5EF4-FFF2-40B4-BE49-F238E27FC236}">
                    <a16:creationId xmlns:a16="http://schemas.microsoft.com/office/drawing/2014/main" id="{1E28E2DE-F2DB-46A8-A364-2D80E9F7289E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0">
                <a:extLst>
                  <a:ext uri="{FF2B5EF4-FFF2-40B4-BE49-F238E27FC236}">
                    <a16:creationId xmlns:a16="http://schemas.microsoft.com/office/drawing/2014/main" id="{D6F8582E-C7EE-4C11-A602-979E1FEEA11E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1">
                <a:extLst>
                  <a:ext uri="{FF2B5EF4-FFF2-40B4-BE49-F238E27FC236}">
                    <a16:creationId xmlns:a16="http://schemas.microsoft.com/office/drawing/2014/main" id="{AF7D0C07-3AE7-4455-985A-2105B6AA532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2">
                <a:extLst>
                  <a:ext uri="{FF2B5EF4-FFF2-40B4-BE49-F238E27FC236}">
                    <a16:creationId xmlns:a16="http://schemas.microsoft.com/office/drawing/2014/main" id="{1D44C4F4-2B61-4A60-8DE9-C78416834C72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3">
                <a:extLst>
                  <a:ext uri="{FF2B5EF4-FFF2-40B4-BE49-F238E27FC236}">
                    <a16:creationId xmlns:a16="http://schemas.microsoft.com/office/drawing/2014/main" id="{65307B0D-AD25-4AC3-A99A-737A6B35665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4">
                <a:extLst>
                  <a:ext uri="{FF2B5EF4-FFF2-40B4-BE49-F238E27FC236}">
                    <a16:creationId xmlns:a16="http://schemas.microsoft.com/office/drawing/2014/main" id="{17B7A897-6157-4728-9848-904B2DD7195E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5">
                <a:extLst>
                  <a:ext uri="{FF2B5EF4-FFF2-40B4-BE49-F238E27FC236}">
                    <a16:creationId xmlns:a16="http://schemas.microsoft.com/office/drawing/2014/main" id="{DC06EB24-E39E-4535-BF04-23B0AC8815D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6">
                <a:extLst>
                  <a:ext uri="{FF2B5EF4-FFF2-40B4-BE49-F238E27FC236}">
                    <a16:creationId xmlns:a16="http://schemas.microsoft.com/office/drawing/2014/main" id="{8D076095-CE3C-4FB7-8A93-4D394F5128C0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7">
                <a:extLst>
                  <a:ext uri="{FF2B5EF4-FFF2-40B4-BE49-F238E27FC236}">
                    <a16:creationId xmlns:a16="http://schemas.microsoft.com/office/drawing/2014/main" id="{4F18D023-7C07-4626-93EF-FB451A2AB7F5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8">
                <a:extLst>
                  <a:ext uri="{FF2B5EF4-FFF2-40B4-BE49-F238E27FC236}">
                    <a16:creationId xmlns:a16="http://schemas.microsoft.com/office/drawing/2014/main" id="{AF3752C9-B037-4D8F-9F77-ED7FB8CB9971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09">
                <a:extLst>
                  <a:ext uri="{FF2B5EF4-FFF2-40B4-BE49-F238E27FC236}">
                    <a16:creationId xmlns:a16="http://schemas.microsoft.com/office/drawing/2014/main" id="{1918EB95-6BD4-4AE0-914B-FF6B6C1E2CE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0">
                <a:extLst>
                  <a:ext uri="{FF2B5EF4-FFF2-40B4-BE49-F238E27FC236}">
                    <a16:creationId xmlns:a16="http://schemas.microsoft.com/office/drawing/2014/main" id="{2D6A551F-74D6-4A3F-BA14-C301946081C8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1">
                <a:extLst>
                  <a:ext uri="{FF2B5EF4-FFF2-40B4-BE49-F238E27FC236}">
                    <a16:creationId xmlns:a16="http://schemas.microsoft.com/office/drawing/2014/main" id="{3AD32466-8A46-42C5-8D2E-98A679BF0E94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2">
                <a:extLst>
                  <a:ext uri="{FF2B5EF4-FFF2-40B4-BE49-F238E27FC236}">
                    <a16:creationId xmlns:a16="http://schemas.microsoft.com/office/drawing/2014/main" id="{529CD1CA-9ADE-455E-A72D-D714C79C2325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3">
                <a:extLst>
                  <a:ext uri="{FF2B5EF4-FFF2-40B4-BE49-F238E27FC236}">
                    <a16:creationId xmlns:a16="http://schemas.microsoft.com/office/drawing/2014/main" id="{060AE2BD-054B-48E4-AC84-49C5B8527E2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4">
                <a:extLst>
                  <a:ext uri="{FF2B5EF4-FFF2-40B4-BE49-F238E27FC236}">
                    <a16:creationId xmlns:a16="http://schemas.microsoft.com/office/drawing/2014/main" id="{4373EA2B-440D-4404-92F1-D7F1CFEF80BC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5">
                <a:extLst>
                  <a:ext uri="{FF2B5EF4-FFF2-40B4-BE49-F238E27FC236}">
                    <a16:creationId xmlns:a16="http://schemas.microsoft.com/office/drawing/2014/main" id="{82349EC2-25EE-41F2-88D3-870B69788CC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6">
                <a:extLst>
                  <a:ext uri="{FF2B5EF4-FFF2-40B4-BE49-F238E27FC236}">
                    <a16:creationId xmlns:a16="http://schemas.microsoft.com/office/drawing/2014/main" id="{DE1EB254-9238-4200-919B-5B9A75E1D58A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7">
                <a:extLst>
                  <a:ext uri="{FF2B5EF4-FFF2-40B4-BE49-F238E27FC236}">
                    <a16:creationId xmlns:a16="http://schemas.microsoft.com/office/drawing/2014/main" id="{CC8A90A9-C762-417A-BF1C-1BAEBDF79D5C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8">
                <a:extLst>
                  <a:ext uri="{FF2B5EF4-FFF2-40B4-BE49-F238E27FC236}">
                    <a16:creationId xmlns:a16="http://schemas.microsoft.com/office/drawing/2014/main" id="{0DD33B3A-0B7D-499F-AC63-C1DA649625AA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19">
                <a:extLst>
                  <a:ext uri="{FF2B5EF4-FFF2-40B4-BE49-F238E27FC236}">
                    <a16:creationId xmlns:a16="http://schemas.microsoft.com/office/drawing/2014/main" id="{4DC1F422-9CF8-4516-A07F-BE4C24DAAEF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0">
                <a:extLst>
                  <a:ext uri="{FF2B5EF4-FFF2-40B4-BE49-F238E27FC236}">
                    <a16:creationId xmlns:a16="http://schemas.microsoft.com/office/drawing/2014/main" id="{40423982-A4F5-4316-BD45-CC2E9B0FED1D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1">
                <a:extLst>
                  <a:ext uri="{FF2B5EF4-FFF2-40B4-BE49-F238E27FC236}">
                    <a16:creationId xmlns:a16="http://schemas.microsoft.com/office/drawing/2014/main" id="{AF725C62-DB95-4E89-93C1-25F391013E21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2">
                <a:extLst>
                  <a:ext uri="{FF2B5EF4-FFF2-40B4-BE49-F238E27FC236}">
                    <a16:creationId xmlns:a16="http://schemas.microsoft.com/office/drawing/2014/main" id="{2F6FCE01-BAB5-4C02-87E9-BF3FF3586D9C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3">
                <a:extLst>
                  <a:ext uri="{FF2B5EF4-FFF2-40B4-BE49-F238E27FC236}">
                    <a16:creationId xmlns:a16="http://schemas.microsoft.com/office/drawing/2014/main" id="{105FC7CA-60CF-412D-9567-52C3D473A8F4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4">
                <a:extLst>
                  <a:ext uri="{FF2B5EF4-FFF2-40B4-BE49-F238E27FC236}">
                    <a16:creationId xmlns:a16="http://schemas.microsoft.com/office/drawing/2014/main" id="{DC5F4402-1915-4F45-9873-D7B967422027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5">
                <a:extLst>
                  <a:ext uri="{FF2B5EF4-FFF2-40B4-BE49-F238E27FC236}">
                    <a16:creationId xmlns:a16="http://schemas.microsoft.com/office/drawing/2014/main" id="{35F0DF3B-61C2-4E03-9EFE-E77448957761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6">
                <a:extLst>
                  <a:ext uri="{FF2B5EF4-FFF2-40B4-BE49-F238E27FC236}">
                    <a16:creationId xmlns:a16="http://schemas.microsoft.com/office/drawing/2014/main" id="{9DF8DB33-1252-4F05-927C-F3476BB278CE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7">
                <a:extLst>
                  <a:ext uri="{FF2B5EF4-FFF2-40B4-BE49-F238E27FC236}">
                    <a16:creationId xmlns:a16="http://schemas.microsoft.com/office/drawing/2014/main" id="{A542611C-B820-47D4-8698-B6E9413C5F53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8">
                <a:extLst>
                  <a:ext uri="{FF2B5EF4-FFF2-40B4-BE49-F238E27FC236}">
                    <a16:creationId xmlns:a16="http://schemas.microsoft.com/office/drawing/2014/main" id="{625CEF68-C008-4652-BEF4-E12D34128BA7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29">
                <a:extLst>
                  <a:ext uri="{FF2B5EF4-FFF2-40B4-BE49-F238E27FC236}">
                    <a16:creationId xmlns:a16="http://schemas.microsoft.com/office/drawing/2014/main" id="{CBAA7AB9-41C0-4BE2-AB65-26AE06BB09BA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0">
                <a:extLst>
                  <a:ext uri="{FF2B5EF4-FFF2-40B4-BE49-F238E27FC236}">
                    <a16:creationId xmlns:a16="http://schemas.microsoft.com/office/drawing/2014/main" id="{D11A71C8-5389-404D-8CA3-56F500B34C83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1">
                <a:extLst>
                  <a:ext uri="{FF2B5EF4-FFF2-40B4-BE49-F238E27FC236}">
                    <a16:creationId xmlns:a16="http://schemas.microsoft.com/office/drawing/2014/main" id="{BD8B27C3-08B0-46B6-AFDF-0E9F5A3A79E0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2">
                <a:extLst>
                  <a:ext uri="{FF2B5EF4-FFF2-40B4-BE49-F238E27FC236}">
                    <a16:creationId xmlns:a16="http://schemas.microsoft.com/office/drawing/2014/main" id="{EA2D1DCD-198A-460B-9C06-17E7A8B57E72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3">
                <a:extLst>
                  <a:ext uri="{FF2B5EF4-FFF2-40B4-BE49-F238E27FC236}">
                    <a16:creationId xmlns:a16="http://schemas.microsoft.com/office/drawing/2014/main" id="{4E34E094-52B9-4CB7-9398-D1C6A5919213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4">
                <a:extLst>
                  <a:ext uri="{FF2B5EF4-FFF2-40B4-BE49-F238E27FC236}">
                    <a16:creationId xmlns:a16="http://schemas.microsoft.com/office/drawing/2014/main" id="{89060CF7-9CEA-4574-8B94-958A42F8FB44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5">
                <a:extLst>
                  <a:ext uri="{FF2B5EF4-FFF2-40B4-BE49-F238E27FC236}">
                    <a16:creationId xmlns:a16="http://schemas.microsoft.com/office/drawing/2014/main" id="{6693FE95-7EFD-402A-A66F-ABE89BFD3F0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6">
                <a:extLst>
                  <a:ext uri="{FF2B5EF4-FFF2-40B4-BE49-F238E27FC236}">
                    <a16:creationId xmlns:a16="http://schemas.microsoft.com/office/drawing/2014/main" id="{01A407AB-AC3B-4EC6-BD47-7D302713C231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7">
                <a:extLst>
                  <a:ext uri="{FF2B5EF4-FFF2-40B4-BE49-F238E27FC236}">
                    <a16:creationId xmlns:a16="http://schemas.microsoft.com/office/drawing/2014/main" id="{D3365A12-6A1C-4AD8-AC9F-25291330A27B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8">
                <a:extLst>
                  <a:ext uri="{FF2B5EF4-FFF2-40B4-BE49-F238E27FC236}">
                    <a16:creationId xmlns:a16="http://schemas.microsoft.com/office/drawing/2014/main" id="{A6A86C17-A172-4A68-9C1F-CB60674E4B6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39">
                <a:extLst>
                  <a:ext uri="{FF2B5EF4-FFF2-40B4-BE49-F238E27FC236}">
                    <a16:creationId xmlns:a16="http://schemas.microsoft.com/office/drawing/2014/main" id="{547E290B-9A33-457C-87EA-3D4EFF91E925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0">
                <a:extLst>
                  <a:ext uri="{FF2B5EF4-FFF2-40B4-BE49-F238E27FC236}">
                    <a16:creationId xmlns:a16="http://schemas.microsoft.com/office/drawing/2014/main" id="{16CFAE4F-ED2C-4580-BD6E-9ACB01544B8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1">
                <a:extLst>
                  <a:ext uri="{FF2B5EF4-FFF2-40B4-BE49-F238E27FC236}">
                    <a16:creationId xmlns:a16="http://schemas.microsoft.com/office/drawing/2014/main" id="{92BA99F2-4A6F-4757-B033-17A00F0133F3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2">
                <a:extLst>
                  <a:ext uri="{FF2B5EF4-FFF2-40B4-BE49-F238E27FC236}">
                    <a16:creationId xmlns:a16="http://schemas.microsoft.com/office/drawing/2014/main" id="{DAE2DEEF-66D6-40C2-AF31-975D199331B4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3">
                <a:extLst>
                  <a:ext uri="{FF2B5EF4-FFF2-40B4-BE49-F238E27FC236}">
                    <a16:creationId xmlns:a16="http://schemas.microsoft.com/office/drawing/2014/main" id="{9D4FC76C-7E60-429D-A852-B12419C3B62D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4">
                <a:extLst>
                  <a:ext uri="{FF2B5EF4-FFF2-40B4-BE49-F238E27FC236}">
                    <a16:creationId xmlns:a16="http://schemas.microsoft.com/office/drawing/2014/main" id="{416AC578-99E3-4EB3-8BDE-9479736B872F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5">
                <a:extLst>
                  <a:ext uri="{FF2B5EF4-FFF2-40B4-BE49-F238E27FC236}">
                    <a16:creationId xmlns:a16="http://schemas.microsoft.com/office/drawing/2014/main" id="{C6D0F32F-771E-48AE-B5BE-ADAD5AF7A9E9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6">
                <a:extLst>
                  <a:ext uri="{FF2B5EF4-FFF2-40B4-BE49-F238E27FC236}">
                    <a16:creationId xmlns:a16="http://schemas.microsoft.com/office/drawing/2014/main" id="{1D18DA4C-FDCE-449E-83A7-3E5D9A53722F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7">
                <a:extLst>
                  <a:ext uri="{FF2B5EF4-FFF2-40B4-BE49-F238E27FC236}">
                    <a16:creationId xmlns:a16="http://schemas.microsoft.com/office/drawing/2014/main" id="{D08F3080-3DAE-4345-8EE4-3C404DE4C82D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8">
                <a:extLst>
                  <a:ext uri="{FF2B5EF4-FFF2-40B4-BE49-F238E27FC236}">
                    <a16:creationId xmlns:a16="http://schemas.microsoft.com/office/drawing/2014/main" id="{5EAA777C-BCDB-4047-9EFB-4DC8FA93F547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49">
                <a:extLst>
                  <a:ext uri="{FF2B5EF4-FFF2-40B4-BE49-F238E27FC236}">
                    <a16:creationId xmlns:a16="http://schemas.microsoft.com/office/drawing/2014/main" id="{F7F7A653-7031-4729-B1F6-3481F30CDDD4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0">
                <a:extLst>
                  <a:ext uri="{FF2B5EF4-FFF2-40B4-BE49-F238E27FC236}">
                    <a16:creationId xmlns:a16="http://schemas.microsoft.com/office/drawing/2014/main" id="{30D072C0-0600-4B10-B941-51869AD4B33D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9" name="Text Placeholder 10">
            <a:extLst>
              <a:ext uri="{FF2B5EF4-FFF2-40B4-BE49-F238E27FC236}">
                <a16:creationId xmlns:a16="http://schemas.microsoft.com/office/drawing/2014/main" id="{032EDA0B-DFBC-4222-9D27-0021446709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294" y="39942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0" name="Text Placeholder 10">
            <a:extLst>
              <a:ext uri="{FF2B5EF4-FFF2-40B4-BE49-F238E27FC236}">
                <a16:creationId xmlns:a16="http://schemas.microsoft.com/office/drawing/2014/main" id="{DF6427EC-00E0-459E-8269-BC372F59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294" y="43879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8110B6BF-1AD5-4EDD-91CF-41BE3A4A894A}"/>
              </a:ext>
            </a:extLst>
          </p:cNvPr>
          <p:cNvSpPr/>
          <p:nvPr/>
        </p:nvSpPr>
        <p:spPr>
          <a:xfrm>
            <a:off x="10896600" y="0"/>
            <a:ext cx="1295400" cy="853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4E98F66B-BF68-4F8F-BEC8-4F651DC2B562}"/>
              </a:ext>
            </a:extLst>
          </p:cNvPr>
          <p:cNvGrpSpPr/>
          <p:nvPr/>
        </p:nvGrpSpPr>
        <p:grpSpPr>
          <a:xfrm>
            <a:off x="10531295" y="152400"/>
            <a:ext cx="1554025" cy="1554025"/>
            <a:chOff x="4704462" y="-619305"/>
            <a:chExt cx="3413306" cy="3413306"/>
          </a:xfrm>
        </p:grpSpPr>
        <p:sp>
          <p:nvSpPr>
            <p:cNvPr id="243" name="Oval 83">
              <a:extLst>
                <a:ext uri="{FF2B5EF4-FFF2-40B4-BE49-F238E27FC236}">
                  <a16:creationId xmlns:a16="http://schemas.microsoft.com/office/drawing/2014/main" id="{145720DE-3767-4067-9C94-913FE0106B02}"/>
                </a:ext>
              </a:extLst>
            </p:cNvPr>
            <p:cNvSpPr/>
            <p:nvPr/>
          </p:nvSpPr>
          <p:spPr>
            <a:xfrm>
              <a:off x="4704462" y="-619305"/>
              <a:ext cx="3413306" cy="34133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244" name="Graphic 3">
              <a:extLst>
                <a:ext uri="{FF2B5EF4-FFF2-40B4-BE49-F238E27FC236}">
                  <a16:creationId xmlns:a16="http://schemas.microsoft.com/office/drawing/2014/main" id="{7A2C6142-784B-4564-B483-164E40A1E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2319" y="-99241"/>
              <a:ext cx="2616290" cy="2396741"/>
            </a:xfrm>
            <a:prstGeom prst="rect">
              <a:avLst/>
            </a:prstGeom>
          </p:spPr>
        </p:pic>
      </p:grpSp>
      <p:pic>
        <p:nvPicPr>
          <p:cNvPr id="245" name="Grafik 244" descr="Prozessor">
            <a:extLst>
              <a:ext uri="{FF2B5EF4-FFF2-40B4-BE49-F238E27FC236}">
                <a16:creationId xmlns:a16="http://schemas.microsoft.com/office/drawing/2014/main" id="{DA6B7475-33BB-4903-9D62-03197F486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0079" y="5800519"/>
            <a:ext cx="724241" cy="72424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D72D3B5-5330-41B5-91AE-367A6DDF92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14" y="5252719"/>
            <a:ext cx="2573074" cy="7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folie (TS)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88F8480-4948-41ED-A998-2FA4CDF7C7C7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6037D5E0-0C14-4E14-AA10-55C32FF63F3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93994" y="108272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rgbClr val="1860AB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de-DE" dirty="0"/>
              <a:t>Hier steht der Titel der Präsentation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B1EE68-C73B-45C3-8B31-9B9FF5DA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819" y="5242560"/>
            <a:ext cx="3095126" cy="82340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356FB51-2940-4D7E-AFB2-CFFC60A0A75E}"/>
              </a:ext>
            </a:extLst>
          </p:cNvPr>
          <p:cNvSpPr/>
          <p:nvPr/>
        </p:nvSpPr>
        <p:spPr>
          <a:xfrm>
            <a:off x="800598" y="2652757"/>
            <a:ext cx="524002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2EC22F1-E1B4-485F-8F63-7C88627DF0C4}"/>
              </a:ext>
            </a:extLst>
          </p:cNvPr>
          <p:cNvSpPr/>
          <p:nvPr/>
        </p:nvSpPr>
        <p:spPr>
          <a:xfrm>
            <a:off x="11806176" y="5405377"/>
            <a:ext cx="385823" cy="14526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E9FD24-3DF1-4C2B-B3F9-98F69F81575B}"/>
              </a:ext>
            </a:extLst>
          </p:cNvPr>
          <p:cNvSpPr/>
          <p:nvPr/>
        </p:nvSpPr>
        <p:spPr>
          <a:xfrm>
            <a:off x="10285320" y="-106680"/>
            <a:ext cx="2028600" cy="2028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5962134-612C-4929-A57D-073F6C53C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94" y="36005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2F7C8B-037B-491F-BA5D-94371F3B66F2}"/>
              </a:ext>
            </a:extLst>
          </p:cNvPr>
          <p:cNvSpPr/>
          <p:nvPr/>
        </p:nvSpPr>
        <p:spPr>
          <a:xfrm>
            <a:off x="8198420" y="797400"/>
            <a:ext cx="5263200" cy="5263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8AB1EA0-CDD2-4B3E-9C26-BD7CF4473627}"/>
              </a:ext>
            </a:extLst>
          </p:cNvPr>
          <p:cNvGrpSpPr/>
          <p:nvPr/>
        </p:nvGrpSpPr>
        <p:grpSpPr>
          <a:xfrm>
            <a:off x="10752883" y="5383323"/>
            <a:ext cx="1558633" cy="1558633"/>
            <a:chOff x="9606986" y="5383323"/>
            <a:chExt cx="1558633" cy="155863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FDCA752-BDBC-40C7-9B0A-0D3112A9A664}"/>
                </a:ext>
              </a:extLst>
            </p:cNvPr>
            <p:cNvSpPr/>
            <p:nvPr/>
          </p:nvSpPr>
          <p:spPr>
            <a:xfrm>
              <a:off x="9606986" y="5383323"/>
              <a:ext cx="1558633" cy="155863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83">
              <a:extLst>
                <a:ext uri="{FF2B5EF4-FFF2-40B4-BE49-F238E27FC236}">
                  <a16:creationId xmlns:a16="http://schemas.microsoft.com/office/drawing/2014/main" id="{D95612E4-997C-4048-ABC4-24CCCABFDA3F}"/>
                </a:ext>
              </a:extLst>
            </p:cNvPr>
            <p:cNvSpPr/>
            <p:nvPr/>
          </p:nvSpPr>
          <p:spPr>
            <a:xfrm>
              <a:off x="9789300" y="5565638"/>
              <a:ext cx="1194003" cy="11940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5" name="Oval 83">
            <a:extLst>
              <a:ext uri="{FF2B5EF4-FFF2-40B4-BE49-F238E27FC236}">
                <a16:creationId xmlns:a16="http://schemas.microsoft.com/office/drawing/2014/main" id="{ED39AE74-B10F-49D0-BE9E-EBC0C8369D01}"/>
              </a:ext>
            </a:extLst>
          </p:cNvPr>
          <p:cNvSpPr/>
          <p:nvPr/>
        </p:nvSpPr>
        <p:spPr>
          <a:xfrm>
            <a:off x="8432451" y="1031431"/>
            <a:ext cx="4795139" cy="479513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FD1AA1DD-8463-4234-9E51-174577AE1E6D}"/>
              </a:ext>
            </a:extLst>
          </p:cNvPr>
          <p:cNvGrpSpPr/>
          <p:nvPr/>
        </p:nvGrpSpPr>
        <p:grpSpPr>
          <a:xfrm flipH="1">
            <a:off x="8872990" y="1910080"/>
            <a:ext cx="3914061" cy="3037840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7" name="Graphic 166">
              <a:extLst>
                <a:ext uri="{FF2B5EF4-FFF2-40B4-BE49-F238E27FC236}">
                  <a16:creationId xmlns:a16="http://schemas.microsoft.com/office/drawing/2014/main" id="{13140711-B935-4F1D-95D3-3DFFFC143F2B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9" name="Freeform: Shape 217">
                <a:extLst>
                  <a:ext uri="{FF2B5EF4-FFF2-40B4-BE49-F238E27FC236}">
                    <a16:creationId xmlns:a16="http://schemas.microsoft.com/office/drawing/2014/main" id="{C3C04FBA-9D82-4B61-B68C-F494FD83E09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8">
                <a:extLst>
                  <a:ext uri="{FF2B5EF4-FFF2-40B4-BE49-F238E27FC236}">
                    <a16:creationId xmlns:a16="http://schemas.microsoft.com/office/drawing/2014/main" id="{99B0878F-294D-481C-B843-686ED642251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19">
                <a:extLst>
                  <a:ext uri="{FF2B5EF4-FFF2-40B4-BE49-F238E27FC236}">
                    <a16:creationId xmlns:a16="http://schemas.microsoft.com/office/drawing/2014/main" id="{6D929813-1391-4731-92D5-0C61F31F9F4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0">
                <a:extLst>
                  <a:ext uri="{FF2B5EF4-FFF2-40B4-BE49-F238E27FC236}">
                    <a16:creationId xmlns:a16="http://schemas.microsoft.com/office/drawing/2014/main" id="{18A5D107-B46A-4567-A372-301F9AA31DEC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1">
                <a:extLst>
                  <a:ext uri="{FF2B5EF4-FFF2-40B4-BE49-F238E27FC236}">
                    <a16:creationId xmlns:a16="http://schemas.microsoft.com/office/drawing/2014/main" id="{672A24E2-65BD-4EE8-B30E-C3B653A3B6A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2">
                <a:extLst>
                  <a:ext uri="{FF2B5EF4-FFF2-40B4-BE49-F238E27FC236}">
                    <a16:creationId xmlns:a16="http://schemas.microsoft.com/office/drawing/2014/main" id="{9B3E63F0-F756-4194-9441-E0695EFA46D8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3">
                <a:extLst>
                  <a:ext uri="{FF2B5EF4-FFF2-40B4-BE49-F238E27FC236}">
                    <a16:creationId xmlns:a16="http://schemas.microsoft.com/office/drawing/2014/main" id="{316D19DB-5B50-4F86-9DEE-31F383375CB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4">
                <a:extLst>
                  <a:ext uri="{FF2B5EF4-FFF2-40B4-BE49-F238E27FC236}">
                    <a16:creationId xmlns:a16="http://schemas.microsoft.com/office/drawing/2014/main" id="{D5DDD2D2-626C-479A-A47D-CB5F5375974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5">
                <a:extLst>
                  <a:ext uri="{FF2B5EF4-FFF2-40B4-BE49-F238E27FC236}">
                    <a16:creationId xmlns:a16="http://schemas.microsoft.com/office/drawing/2014/main" id="{741FEC6A-56A5-4A0F-9A54-E17FA90B498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6">
                <a:extLst>
                  <a:ext uri="{FF2B5EF4-FFF2-40B4-BE49-F238E27FC236}">
                    <a16:creationId xmlns:a16="http://schemas.microsoft.com/office/drawing/2014/main" id="{09D85508-4620-41FC-A729-4EC774F91494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7">
                <a:extLst>
                  <a:ext uri="{FF2B5EF4-FFF2-40B4-BE49-F238E27FC236}">
                    <a16:creationId xmlns:a16="http://schemas.microsoft.com/office/drawing/2014/main" id="{AD0DA3B9-D2AD-43F1-BB7B-3750210BB10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8">
                <a:extLst>
                  <a:ext uri="{FF2B5EF4-FFF2-40B4-BE49-F238E27FC236}">
                    <a16:creationId xmlns:a16="http://schemas.microsoft.com/office/drawing/2014/main" id="{3E7907CB-1650-4B57-9838-5B94FA5C287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29">
                <a:extLst>
                  <a:ext uri="{FF2B5EF4-FFF2-40B4-BE49-F238E27FC236}">
                    <a16:creationId xmlns:a16="http://schemas.microsoft.com/office/drawing/2014/main" id="{548AC895-13F9-4BF3-94F7-3B58401D4863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0">
                <a:extLst>
                  <a:ext uri="{FF2B5EF4-FFF2-40B4-BE49-F238E27FC236}">
                    <a16:creationId xmlns:a16="http://schemas.microsoft.com/office/drawing/2014/main" id="{8EFCBC22-48D8-4D77-9E6F-8AA41B8DAB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1">
                <a:extLst>
                  <a:ext uri="{FF2B5EF4-FFF2-40B4-BE49-F238E27FC236}">
                    <a16:creationId xmlns:a16="http://schemas.microsoft.com/office/drawing/2014/main" id="{227FEC31-0283-4279-BA1B-C595DBC0DD5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2">
                <a:extLst>
                  <a:ext uri="{FF2B5EF4-FFF2-40B4-BE49-F238E27FC236}">
                    <a16:creationId xmlns:a16="http://schemas.microsoft.com/office/drawing/2014/main" id="{606E4971-A24F-415F-8E7B-6EE7F9E1256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3">
                <a:extLst>
                  <a:ext uri="{FF2B5EF4-FFF2-40B4-BE49-F238E27FC236}">
                    <a16:creationId xmlns:a16="http://schemas.microsoft.com/office/drawing/2014/main" id="{22B48644-8901-423B-B010-2E4EBDE8F6C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4">
                <a:extLst>
                  <a:ext uri="{FF2B5EF4-FFF2-40B4-BE49-F238E27FC236}">
                    <a16:creationId xmlns:a16="http://schemas.microsoft.com/office/drawing/2014/main" id="{9382105D-CF25-480B-BAB8-B53463B71DD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5">
                <a:extLst>
                  <a:ext uri="{FF2B5EF4-FFF2-40B4-BE49-F238E27FC236}">
                    <a16:creationId xmlns:a16="http://schemas.microsoft.com/office/drawing/2014/main" id="{3FC36E8A-F449-417B-A86A-F5A1D0130F0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6">
                <a:extLst>
                  <a:ext uri="{FF2B5EF4-FFF2-40B4-BE49-F238E27FC236}">
                    <a16:creationId xmlns:a16="http://schemas.microsoft.com/office/drawing/2014/main" id="{51EBE27E-5DEA-4600-A836-92EAAD41236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8" name="Graphic 16">
              <a:extLst>
                <a:ext uri="{FF2B5EF4-FFF2-40B4-BE49-F238E27FC236}">
                  <a16:creationId xmlns:a16="http://schemas.microsoft.com/office/drawing/2014/main" id="{0C68591D-EAE1-473A-BF92-3B41C309A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7">
              <a:extLst>
                <a:ext uri="{FF2B5EF4-FFF2-40B4-BE49-F238E27FC236}">
                  <a16:creationId xmlns:a16="http://schemas.microsoft.com/office/drawing/2014/main" id="{5552BB24-616B-48F3-8CD1-245D6011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0" name="Graphic 18">
              <a:extLst>
                <a:ext uri="{FF2B5EF4-FFF2-40B4-BE49-F238E27FC236}">
                  <a16:creationId xmlns:a16="http://schemas.microsoft.com/office/drawing/2014/main" id="{12DAEB13-2C08-4A4D-AB2F-BE9B34199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1E66DEB6-C558-4351-B3E3-30077F1B3ED5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9" name="Freeform: Shape 197">
                <a:extLst>
                  <a:ext uri="{FF2B5EF4-FFF2-40B4-BE49-F238E27FC236}">
                    <a16:creationId xmlns:a16="http://schemas.microsoft.com/office/drawing/2014/main" id="{8C274DB5-7F2D-4E66-836B-30EA0D1462D8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8">
                <a:extLst>
                  <a:ext uri="{FF2B5EF4-FFF2-40B4-BE49-F238E27FC236}">
                    <a16:creationId xmlns:a16="http://schemas.microsoft.com/office/drawing/2014/main" id="{A2C74E8B-E620-468C-8548-96E0FC93C14C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199">
                <a:extLst>
                  <a:ext uri="{FF2B5EF4-FFF2-40B4-BE49-F238E27FC236}">
                    <a16:creationId xmlns:a16="http://schemas.microsoft.com/office/drawing/2014/main" id="{D1E535CA-C27D-4004-BC94-5DC40335131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0">
                <a:extLst>
                  <a:ext uri="{FF2B5EF4-FFF2-40B4-BE49-F238E27FC236}">
                    <a16:creationId xmlns:a16="http://schemas.microsoft.com/office/drawing/2014/main" id="{F90E78D2-1D60-4774-B834-A38E0BC0FA0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1">
                <a:extLst>
                  <a:ext uri="{FF2B5EF4-FFF2-40B4-BE49-F238E27FC236}">
                    <a16:creationId xmlns:a16="http://schemas.microsoft.com/office/drawing/2014/main" id="{940E4830-3097-45A8-81CF-4354B333E533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2">
                <a:extLst>
                  <a:ext uri="{FF2B5EF4-FFF2-40B4-BE49-F238E27FC236}">
                    <a16:creationId xmlns:a16="http://schemas.microsoft.com/office/drawing/2014/main" id="{6BBE90C8-7749-42F1-8D10-531E9EF7211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3">
                <a:extLst>
                  <a:ext uri="{FF2B5EF4-FFF2-40B4-BE49-F238E27FC236}">
                    <a16:creationId xmlns:a16="http://schemas.microsoft.com/office/drawing/2014/main" id="{9F1FE642-EB54-467E-8FEC-CF4962623A6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4">
                <a:extLst>
                  <a:ext uri="{FF2B5EF4-FFF2-40B4-BE49-F238E27FC236}">
                    <a16:creationId xmlns:a16="http://schemas.microsoft.com/office/drawing/2014/main" id="{3E194016-804F-44AB-B6DD-5D281FE0ED2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5">
                <a:extLst>
                  <a:ext uri="{FF2B5EF4-FFF2-40B4-BE49-F238E27FC236}">
                    <a16:creationId xmlns:a16="http://schemas.microsoft.com/office/drawing/2014/main" id="{507F2489-03D9-4CED-A129-8A240CA1DC8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6">
                <a:extLst>
                  <a:ext uri="{FF2B5EF4-FFF2-40B4-BE49-F238E27FC236}">
                    <a16:creationId xmlns:a16="http://schemas.microsoft.com/office/drawing/2014/main" id="{43B0876E-C3BB-4796-B776-82DE8D7D6719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7">
                <a:extLst>
                  <a:ext uri="{FF2B5EF4-FFF2-40B4-BE49-F238E27FC236}">
                    <a16:creationId xmlns:a16="http://schemas.microsoft.com/office/drawing/2014/main" id="{D3835C2E-4E9B-4ECB-A882-01951EBC94B1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8">
                <a:extLst>
                  <a:ext uri="{FF2B5EF4-FFF2-40B4-BE49-F238E27FC236}">
                    <a16:creationId xmlns:a16="http://schemas.microsoft.com/office/drawing/2014/main" id="{F7DCA00D-90DA-410D-B5F3-864B8EFF2BB1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09">
                <a:extLst>
                  <a:ext uri="{FF2B5EF4-FFF2-40B4-BE49-F238E27FC236}">
                    <a16:creationId xmlns:a16="http://schemas.microsoft.com/office/drawing/2014/main" id="{93AD8250-D499-4424-9FA8-A62A035E943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0">
                <a:extLst>
                  <a:ext uri="{FF2B5EF4-FFF2-40B4-BE49-F238E27FC236}">
                    <a16:creationId xmlns:a16="http://schemas.microsoft.com/office/drawing/2014/main" id="{242F3974-4EDB-4081-93D9-2870A6D045D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1">
                <a:extLst>
                  <a:ext uri="{FF2B5EF4-FFF2-40B4-BE49-F238E27FC236}">
                    <a16:creationId xmlns:a16="http://schemas.microsoft.com/office/drawing/2014/main" id="{5D5C4552-EE05-423D-A668-F0AFB6A0149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2">
                <a:extLst>
                  <a:ext uri="{FF2B5EF4-FFF2-40B4-BE49-F238E27FC236}">
                    <a16:creationId xmlns:a16="http://schemas.microsoft.com/office/drawing/2014/main" id="{CF55412E-BB1C-4B40-A7A7-BD0E4902FBC7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3">
                <a:extLst>
                  <a:ext uri="{FF2B5EF4-FFF2-40B4-BE49-F238E27FC236}">
                    <a16:creationId xmlns:a16="http://schemas.microsoft.com/office/drawing/2014/main" id="{5E0C3787-65D3-40E9-BA8A-EC19C4724EC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4">
                <a:extLst>
                  <a:ext uri="{FF2B5EF4-FFF2-40B4-BE49-F238E27FC236}">
                    <a16:creationId xmlns:a16="http://schemas.microsoft.com/office/drawing/2014/main" id="{8A0EEBC7-8403-40CC-BDF9-4855C0F6FD6A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5">
                <a:extLst>
                  <a:ext uri="{FF2B5EF4-FFF2-40B4-BE49-F238E27FC236}">
                    <a16:creationId xmlns:a16="http://schemas.microsoft.com/office/drawing/2014/main" id="{73BCDBD6-11A0-450C-B611-91137B67010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6">
                <a:extLst>
                  <a:ext uri="{FF2B5EF4-FFF2-40B4-BE49-F238E27FC236}">
                    <a16:creationId xmlns:a16="http://schemas.microsoft.com/office/drawing/2014/main" id="{A516698D-68DB-48A0-A4CD-66364BDADBD6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166">
              <a:extLst>
                <a:ext uri="{FF2B5EF4-FFF2-40B4-BE49-F238E27FC236}">
                  <a16:creationId xmlns:a16="http://schemas.microsoft.com/office/drawing/2014/main" id="{11354081-39CA-453E-8F0F-B62DC3CBE9AA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9" name="Freeform: Shape 177">
                <a:extLst>
                  <a:ext uri="{FF2B5EF4-FFF2-40B4-BE49-F238E27FC236}">
                    <a16:creationId xmlns:a16="http://schemas.microsoft.com/office/drawing/2014/main" id="{47791C15-4E38-449C-8A35-0B7784F4D7E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8">
                <a:extLst>
                  <a:ext uri="{FF2B5EF4-FFF2-40B4-BE49-F238E27FC236}">
                    <a16:creationId xmlns:a16="http://schemas.microsoft.com/office/drawing/2014/main" id="{2F3C3098-B817-4BF8-A360-08E22AB0A8A3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79">
                <a:extLst>
                  <a:ext uri="{FF2B5EF4-FFF2-40B4-BE49-F238E27FC236}">
                    <a16:creationId xmlns:a16="http://schemas.microsoft.com/office/drawing/2014/main" id="{85D9FD5D-B4C0-4CA2-A063-CCC3BBC1655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0">
                <a:extLst>
                  <a:ext uri="{FF2B5EF4-FFF2-40B4-BE49-F238E27FC236}">
                    <a16:creationId xmlns:a16="http://schemas.microsoft.com/office/drawing/2014/main" id="{E8856FE8-A83C-4023-8318-4B37533F8358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1">
                <a:extLst>
                  <a:ext uri="{FF2B5EF4-FFF2-40B4-BE49-F238E27FC236}">
                    <a16:creationId xmlns:a16="http://schemas.microsoft.com/office/drawing/2014/main" id="{9B3F1C47-E815-4F1C-A1BF-359CD9C68F1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2">
                <a:extLst>
                  <a:ext uri="{FF2B5EF4-FFF2-40B4-BE49-F238E27FC236}">
                    <a16:creationId xmlns:a16="http://schemas.microsoft.com/office/drawing/2014/main" id="{3FDE7B5C-62EA-4B46-81FF-7FEFACBBF97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3">
                <a:extLst>
                  <a:ext uri="{FF2B5EF4-FFF2-40B4-BE49-F238E27FC236}">
                    <a16:creationId xmlns:a16="http://schemas.microsoft.com/office/drawing/2014/main" id="{523080A8-C633-40AE-8BE0-FEC1C15AE87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4">
                <a:extLst>
                  <a:ext uri="{FF2B5EF4-FFF2-40B4-BE49-F238E27FC236}">
                    <a16:creationId xmlns:a16="http://schemas.microsoft.com/office/drawing/2014/main" id="{7B49F19D-54E0-48ED-B741-1025BE911DD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5">
                <a:extLst>
                  <a:ext uri="{FF2B5EF4-FFF2-40B4-BE49-F238E27FC236}">
                    <a16:creationId xmlns:a16="http://schemas.microsoft.com/office/drawing/2014/main" id="{22134DF9-E943-440D-A73A-59C37D206D52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6">
                <a:extLst>
                  <a:ext uri="{FF2B5EF4-FFF2-40B4-BE49-F238E27FC236}">
                    <a16:creationId xmlns:a16="http://schemas.microsoft.com/office/drawing/2014/main" id="{FC45B151-BAA7-4B13-8455-01FC660291C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7">
                <a:extLst>
                  <a:ext uri="{FF2B5EF4-FFF2-40B4-BE49-F238E27FC236}">
                    <a16:creationId xmlns:a16="http://schemas.microsoft.com/office/drawing/2014/main" id="{7C07C8BA-D624-4470-8299-B4F4D995D90A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8">
                <a:extLst>
                  <a:ext uri="{FF2B5EF4-FFF2-40B4-BE49-F238E27FC236}">
                    <a16:creationId xmlns:a16="http://schemas.microsoft.com/office/drawing/2014/main" id="{225BA016-861B-4CA1-8D51-4123F0AE346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89">
                <a:extLst>
                  <a:ext uri="{FF2B5EF4-FFF2-40B4-BE49-F238E27FC236}">
                    <a16:creationId xmlns:a16="http://schemas.microsoft.com/office/drawing/2014/main" id="{6B2616BC-67CE-4317-8C12-2F6682AC50D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0">
                <a:extLst>
                  <a:ext uri="{FF2B5EF4-FFF2-40B4-BE49-F238E27FC236}">
                    <a16:creationId xmlns:a16="http://schemas.microsoft.com/office/drawing/2014/main" id="{E87B2B5B-D873-4664-BE44-E4DA191E24F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1">
                <a:extLst>
                  <a:ext uri="{FF2B5EF4-FFF2-40B4-BE49-F238E27FC236}">
                    <a16:creationId xmlns:a16="http://schemas.microsoft.com/office/drawing/2014/main" id="{352531F6-6425-42F3-A609-9104F9C4F3C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2">
                <a:extLst>
                  <a:ext uri="{FF2B5EF4-FFF2-40B4-BE49-F238E27FC236}">
                    <a16:creationId xmlns:a16="http://schemas.microsoft.com/office/drawing/2014/main" id="{4FFDB72E-BFF4-4726-988B-B1437B189D9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3">
                <a:extLst>
                  <a:ext uri="{FF2B5EF4-FFF2-40B4-BE49-F238E27FC236}">
                    <a16:creationId xmlns:a16="http://schemas.microsoft.com/office/drawing/2014/main" id="{76B32DC5-AE5C-4137-A874-A3EC04E163A9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4">
                <a:extLst>
                  <a:ext uri="{FF2B5EF4-FFF2-40B4-BE49-F238E27FC236}">
                    <a16:creationId xmlns:a16="http://schemas.microsoft.com/office/drawing/2014/main" id="{8B6FC929-78C3-4495-9033-9C87ED19EB57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5">
                <a:extLst>
                  <a:ext uri="{FF2B5EF4-FFF2-40B4-BE49-F238E27FC236}">
                    <a16:creationId xmlns:a16="http://schemas.microsoft.com/office/drawing/2014/main" id="{6DECFFC1-6857-47D6-90F8-477F98CEC5D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6">
                <a:extLst>
                  <a:ext uri="{FF2B5EF4-FFF2-40B4-BE49-F238E27FC236}">
                    <a16:creationId xmlns:a16="http://schemas.microsoft.com/office/drawing/2014/main" id="{89BEF4E3-1E6B-4D18-9522-CD0B8BFF9DA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34">
              <a:extLst>
                <a:ext uri="{FF2B5EF4-FFF2-40B4-BE49-F238E27FC236}">
                  <a16:creationId xmlns:a16="http://schemas.microsoft.com/office/drawing/2014/main" id="{ABCBC114-071A-4A7E-AC77-FDA9DAC96E91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3" name="Freeform: Shape 171">
                <a:extLst>
                  <a:ext uri="{FF2B5EF4-FFF2-40B4-BE49-F238E27FC236}">
                    <a16:creationId xmlns:a16="http://schemas.microsoft.com/office/drawing/2014/main" id="{DD128D54-B643-4996-A5B1-C5689F30F7DC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2">
                <a:extLst>
                  <a:ext uri="{FF2B5EF4-FFF2-40B4-BE49-F238E27FC236}">
                    <a16:creationId xmlns:a16="http://schemas.microsoft.com/office/drawing/2014/main" id="{264EFE6B-97E3-40FF-92DD-821A2CAECCF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3">
                <a:extLst>
                  <a:ext uri="{FF2B5EF4-FFF2-40B4-BE49-F238E27FC236}">
                    <a16:creationId xmlns:a16="http://schemas.microsoft.com/office/drawing/2014/main" id="{B5C61543-02A0-4CDF-B593-BAB480314750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4">
                <a:extLst>
                  <a:ext uri="{FF2B5EF4-FFF2-40B4-BE49-F238E27FC236}">
                    <a16:creationId xmlns:a16="http://schemas.microsoft.com/office/drawing/2014/main" id="{7C2CE8E0-537E-41BC-BD66-22993CC11970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5">
                <a:extLst>
                  <a:ext uri="{FF2B5EF4-FFF2-40B4-BE49-F238E27FC236}">
                    <a16:creationId xmlns:a16="http://schemas.microsoft.com/office/drawing/2014/main" id="{2C47196D-1BFE-4418-8CAB-20BF0655DCA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6">
                <a:extLst>
                  <a:ext uri="{FF2B5EF4-FFF2-40B4-BE49-F238E27FC236}">
                    <a16:creationId xmlns:a16="http://schemas.microsoft.com/office/drawing/2014/main" id="{C8FD3A88-C70C-4F4F-A7BC-B5BA1DEDA490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166">
              <a:extLst>
                <a:ext uri="{FF2B5EF4-FFF2-40B4-BE49-F238E27FC236}">
                  <a16:creationId xmlns:a16="http://schemas.microsoft.com/office/drawing/2014/main" id="{8BA05AD8-A79B-4FC9-B373-D175A9E04B60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3" name="Freeform: Shape 151">
                <a:extLst>
                  <a:ext uri="{FF2B5EF4-FFF2-40B4-BE49-F238E27FC236}">
                    <a16:creationId xmlns:a16="http://schemas.microsoft.com/office/drawing/2014/main" id="{3F42937E-0C8B-488F-86C5-5E1104371C9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2">
                <a:extLst>
                  <a:ext uri="{FF2B5EF4-FFF2-40B4-BE49-F238E27FC236}">
                    <a16:creationId xmlns:a16="http://schemas.microsoft.com/office/drawing/2014/main" id="{6355963B-13B4-4542-B824-3541542258D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3">
                <a:extLst>
                  <a:ext uri="{FF2B5EF4-FFF2-40B4-BE49-F238E27FC236}">
                    <a16:creationId xmlns:a16="http://schemas.microsoft.com/office/drawing/2014/main" id="{6CBACC9C-0F29-49C7-927C-4B8E36B271F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4">
                <a:extLst>
                  <a:ext uri="{FF2B5EF4-FFF2-40B4-BE49-F238E27FC236}">
                    <a16:creationId xmlns:a16="http://schemas.microsoft.com/office/drawing/2014/main" id="{337BD57A-0AEA-4237-BEBF-47E1BBC0B063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5">
                <a:extLst>
                  <a:ext uri="{FF2B5EF4-FFF2-40B4-BE49-F238E27FC236}">
                    <a16:creationId xmlns:a16="http://schemas.microsoft.com/office/drawing/2014/main" id="{426BD16C-E6D1-471E-A324-C8D0558B408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6">
                <a:extLst>
                  <a:ext uri="{FF2B5EF4-FFF2-40B4-BE49-F238E27FC236}">
                    <a16:creationId xmlns:a16="http://schemas.microsoft.com/office/drawing/2014/main" id="{8C40A37A-0413-49D5-AA35-5BE97B67633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7">
                <a:extLst>
                  <a:ext uri="{FF2B5EF4-FFF2-40B4-BE49-F238E27FC236}">
                    <a16:creationId xmlns:a16="http://schemas.microsoft.com/office/drawing/2014/main" id="{1082D253-638A-4FEF-92AC-9E797A2424D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8">
                <a:extLst>
                  <a:ext uri="{FF2B5EF4-FFF2-40B4-BE49-F238E27FC236}">
                    <a16:creationId xmlns:a16="http://schemas.microsoft.com/office/drawing/2014/main" id="{2BFF6D3C-8587-46FE-9407-C28BCAD058E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59">
                <a:extLst>
                  <a:ext uri="{FF2B5EF4-FFF2-40B4-BE49-F238E27FC236}">
                    <a16:creationId xmlns:a16="http://schemas.microsoft.com/office/drawing/2014/main" id="{4FE80292-34AA-4030-BAA1-933E3565CEF9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0">
                <a:extLst>
                  <a:ext uri="{FF2B5EF4-FFF2-40B4-BE49-F238E27FC236}">
                    <a16:creationId xmlns:a16="http://schemas.microsoft.com/office/drawing/2014/main" id="{FD1F39F9-77C7-46DF-B705-A0A35E7FC7FC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1">
                <a:extLst>
                  <a:ext uri="{FF2B5EF4-FFF2-40B4-BE49-F238E27FC236}">
                    <a16:creationId xmlns:a16="http://schemas.microsoft.com/office/drawing/2014/main" id="{67D445E2-733D-4AFE-808B-304227B8F6B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2">
                <a:extLst>
                  <a:ext uri="{FF2B5EF4-FFF2-40B4-BE49-F238E27FC236}">
                    <a16:creationId xmlns:a16="http://schemas.microsoft.com/office/drawing/2014/main" id="{FD162085-911A-439B-B581-8D9170ABFAF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3">
                <a:extLst>
                  <a:ext uri="{FF2B5EF4-FFF2-40B4-BE49-F238E27FC236}">
                    <a16:creationId xmlns:a16="http://schemas.microsoft.com/office/drawing/2014/main" id="{0E9F1DAC-D0C1-4FB0-AD1C-36B0F900AF8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4">
                <a:extLst>
                  <a:ext uri="{FF2B5EF4-FFF2-40B4-BE49-F238E27FC236}">
                    <a16:creationId xmlns:a16="http://schemas.microsoft.com/office/drawing/2014/main" id="{C3211AA6-5742-4845-AFD9-8B50DE23D98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5">
                <a:extLst>
                  <a:ext uri="{FF2B5EF4-FFF2-40B4-BE49-F238E27FC236}">
                    <a16:creationId xmlns:a16="http://schemas.microsoft.com/office/drawing/2014/main" id="{8BAA48E0-E207-43E5-A2D8-A2E29D5AFD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6">
                <a:extLst>
                  <a:ext uri="{FF2B5EF4-FFF2-40B4-BE49-F238E27FC236}">
                    <a16:creationId xmlns:a16="http://schemas.microsoft.com/office/drawing/2014/main" id="{300373FC-D273-425D-BB37-173528B432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7">
                <a:extLst>
                  <a:ext uri="{FF2B5EF4-FFF2-40B4-BE49-F238E27FC236}">
                    <a16:creationId xmlns:a16="http://schemas.microsoft.com/office/drawing/2014/main" id="{57A8A6EE-1217-46AC-97C6-1C199D8B2EE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8">
                <a:extLst>
                  <a:ext uri="{FF2B5EF4-FFF2-40B4-BE49-F238E27FC236}">
                    <a16:creationId xmlns:a16="http://schemas.microsoft.com/office/drawing/2014/main" id="{EE8C5DDA-8252-430E-AE27-69FA3321304C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69">
                <a:extLst>
                  <a:ext uri="{FF2B5EF4-FFF2-40B4-BE49-F238E27FC236}">
                    <a16:creationId xmlns:a16="http://schemas.microsoft.com/office/drawing/2014/main" id="{B180B359-9999-4BC4-A3AB-CEB821D8E666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0">
                <a:extLst>
                  <a:ext uri="{FF2B5EF4-FFF2-40B4-BE49-F238E27FC236}">
                    <a16:creationId xmlns:a16="http://schemas.microsoft.com/office/drawing/2014/main" id="{189D221A-759C-4E68-9BBB-BCAD5070570B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CFEF0922-7216-4C3D-B836-9A7FDC18D8BA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5D0C80E6-5833-4681-840E-073B8372C342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EE01B8E9-FC78-4987-95A9-A66EF0367AB0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FA9DF8C0-9ABD-47EB-9B3C-C3BC26B93996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E2E6D115-B892-4F08-9857-0003DB2609D4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AB4E23B5-5D45-4E65-91D3-8A9C11D9B47E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C6B73724-C2DF-4CC3-8D47-4CE9AC9E3FB9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0">
                <a:extLst>
                  <a:ext uri="{FF2B5EF4-FFF2-40B4-BE49-F238E27FC236}">
                    <a16:creationId xmlns:a16="http://schemas.microsoft.com/office/drawing/2014/main" id="{6212202F-185E-4886-8900-7D4F743F7ADC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">
                <a:extLst>
                  <a:ext uri="{FF2B5EF4-FFF2-40B4-BE49-F238E27FC236}">
                    <a16:creationId xmlns:a16="http://schemas.microsoft.com/office/drawing/2014/main" id="{5B008989-A698-4B82-8C02-B0C9E0DD22F1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2">
                <a:extLst>
                  <a:ext uri="{FF2B5EF4-FFF2-40B4-BE49-F238E27FC236}">
                    <a16:creationId xmlns:a16="http://schemas.microsoft.com/office/drawing/2014/main" id="{3B0F4D21-EDDC-4C96-9F18-1EE68438F3AA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3">
                <a:extLst>
                  <a:ext uri="{FF2B5EF4-FFF2-40B4-BE49-F238E27FC236}">
                    <a16:creationId xmlns:a16="http://schemas.microsoft.com/office/drawing/2014/main" id="{1747853F-5FBA-40C7-8D21-3AFC3C42F5FD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4">
                <a:extLst>
                  <a:ext uri="{FF2B5EF4-FFF2-40B4-BE49-F238E27FC236}">
                    <a16:creationId xmlns:a16="http://schemas.microsoft.com/office/drawing/2014/main" id="{BC052A43-2BB1-4640-AB02-FF5FD6BD1516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5">
                <a:extLst>
                  <a:ext uri="{FF2B5EF4-FFF2-40B4-BE49-F238E27FC236}">
                    <a16:creationId xmlns:a16="http://schemas.microsoft.com/office/drawing/2014/main" id="{BE26F5F6-82A5-4735-903D-E9D28602931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78530767-562F-4497-8580-631FD6FFB91E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EDDEE8A8-0213-4DFA-B833-EB223A8175C3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8">
                <a:extLst>
                  <a:ext uri="{FF2B5EF4-FFF2-40B4-BE49-F238E27FC236}">
                    <a16:creationId xmlns:a16="http://schemas.microsoft.com/office/drawing/2014/main" id="{6DFBDA98-2B46-4255-ABB3-715B9919CCC2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DD50ADE9-9B3A-49F2-9B78-6A2D7DF94A5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AA1CCFEC-6270-4AA4-BA21-D2FBE6BD5FD9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1">
                <a:extLst>
                  <a:ext uri="{FF2B5EF4-FFF2-40B4-BE49-F238E27FC236}">
                    <a16:creationId xmlns:a16="http://schemas.microsoft.com/office/drawing/2014/main" id="{EFDD9AC3-CC96-4A24-AC6F-A7EC9295638D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1EC976F5-DBA8-41EB-B890-F71A7C6D921F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BC55A86F-3B41-4621-A4A4-4001CCFA41A3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AB822E78-5507-494C-829D-DB99BF1D190F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183AD7E6-1FEF-4413-BFA5-8D5F4CE0C2B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D777B503-A316-4433-B5F3-4705DBA83CE3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id="{E6F6DC7F-7915-4E55-9749-3862A900DD05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id="{9FC6F9DB-935D-4D8B-941D-790566A5A477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9">
                <a:extLst>
                  <a:ext uri="{FF2B5EF4-FFF2-40B4-BE49-F238E27FC236}">
                    <a16:creationId xmlns:a16="http://schemas.microsoft.com/office/drawing/2014/main" id="{5788C2DA-6E56-44BD-8215-36E1CDC879E7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0">
                <a:extLst>
                  <a:ext uri="{FF2B5EF4-FFF2-40B4-BE49-F238E27FC236}">
                    <a16:creationId xmlns:a16="http://schemas.microsoft.com/office/drawing/2014/main" id="{B2E88EE7-66E2-4844-8237-FE6B5BB30C97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1">
                <a:extLst>
                  <a:ext uri="{FF2B5EF4-FFF2-40B4-BE49-F238E27FC236}">
                    <a16:creationId xmlns:a16="http://schemas.microsoft.com/office/drawing/2014/main" id="{368AFF4C-B41C-4D2A-96C4-66837C3CD275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2">
                <a:extLst>
                  <a:ext uri="{FF2B5EF4-FFF2-40B4-BE49-F238E27FC236}">
                    <a16:creationId xmlns:a16="http://schemas.microsoft.com/office/drawing/2014/main" id="{41718930-C68E-4B70-8390-C691ED656C40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F0B79A04-DE6D-434F-9C83-0E9D2F428218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6ACAC50E-FE54-4223-85A5-8C01DB81C838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5">
                <a:extLst>
                  <a:ext uri="{FF2B5EF4-FFF2-40B4-BE49-F238E27FC236}">
                    <a16:creationId xmlns:a16="http://schemas.microsoft.com/office/drawing/2014/main" id="{3DDB9DA3-66F0-442F-B114-A84BFE0CFD81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243E30D7-64FF-45ED-802F-ACF07D348829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1A5F08-CE8F-4194-801E-8D8E1271431E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E1A9A2B4-F2D2-4EDE-99C8-429FFA37FF94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94146FDF-BF70-433D-8346-19477E37CE27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226569D9-B5E5-4486-BB8F-55934E04417E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E7EA28B2-4248-4346-937E-363684ABE872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931AB88C-AA30-4D94-B480-3058C2B09F56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E2750B0D-529E-46F8-BE13-A2C5B4C7FE5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E9B685D0-2BAE-404A-A930-BF0895650BF6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D9032990-72FB-4AE2-9391-C5DA7DAD1FD6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29379EF-1191-4159-A379-265B0845975A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1A7FC40C-F1CF-4AD8-82CD-01FDEA186D56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8EF76438-E18E-40A8-9F2B-1B15277B060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E4D69C59-DB63-4FB5-907E-D6DE79DA9FF5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801D2FDB-8E8B-433B-8FE6-2B02F61E2AF5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A26A201A-FF9D-49A2-9AC2-C70EEBA31784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51A59F8E-2BD6-4B64-989A-CB4449B2DCEE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AE922456-2DA5-4400-A09A-4D4FE5BB6450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294EBF94-C168-4553-9FB7-DA296911A02D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29CDC22-8994-4204-BE2E-D14674C684FA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B0F5027D-DDA9-48A7-9536-1EC68B49ACE0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435A8B1F-A60E-41A5-B441-A27E9E5B1DCA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BC87D60D-B279-499A-B62E-C0BB760A0BA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7CCBD522-10A4-4698-A683-70E24DDFD1EB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7F4643B8-B1E1-4D63-A145-5C059F373598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FE59190D-90D6-4C2B-BEDB-C5F6599AA423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2">
                <a:extLst>
                  <a:ext uri="{FF2B5EF4-FFF2-40B4-BE49-F238E27FC236}">
                    <a16:creationId xmlns:a16="http://schemas.microsoft.com/office/drawing/2014/main" id="{07CC5AA7-CCB7-4C34-846E-183AF46A8C4C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3">
                <a:extLst>
                  <a:ext uri="{FF2B5EF4-FFF2-40B4-BE49-F238E27FC236}">
                    <a16:creationId xmlns:a16="http://schemas.microsoft.com/office/drawing/2014/main" id="{D7715860-7C27-497A-B50E-4783F645428C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4">
                <a:extLst>
                  <a:ext uri="{FF2B5EF4-FFF2-40B4-BE49-F238E27FC236}">
                    <a16:creationId xmlns:a16="http://schemas.microsoft.com/office/drawing/2014/main" id="{E763A619-FF1E-466B-B588-95A2C526B48D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5">
                <a:extLst>
                  <a:ext uri="{FF2B5EF4-FFF2-40B4-BE49-F238E27FC236}">
                    <a16:creationId xmlns:a16="http://schemas.microsoft.com/office/drawing/2014/main" id="{8FCFB98A-9909-4F2F-99F4-DECE3CD20407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6">
                <a:extLst>
                  <a:ext uri="{FF2B5EF4-FFF2-40B4-BE49-F238E27FC236}">
                    <a16:creationId xmlns:a16="http://schemas.microsoft.com/office/drawing/2014/main" id="{0CB8050A-C6F8-4445-93B4-E5C2AB4A8013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7">
                <a:extLst>
                  <a:ext uri="{FF2B5EF4-FFF2-40B4-BE49-F238E27FC236}">
                    <a16:creationId xmlns:a16="http://schemas.microsoft.com/office/drawing/2014/main" id="{BB3C704F-0CE9-441D-A668-DCE0BC019463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8">
                <a:extLst>
                  <a:ext uri="{FF2B5EF4-FFF2-40B4-BE49-F238E27FC236}">
                    <a16:creationId xmlns:a16="http://schemas.microsoft.com/office/drawing/2014/main" id="{F42C6D3D-AB36-4913-9760-BE1889AFCB15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89">
                <a:extLst>
                  <a:ext uri="{FF2B5EF4-FFF2-40B4-BE49-F238E27FC236}">
                    <a16:creationId xmlns:a16="http://schemas.microsoft.com/office/drawing/2014/main" id="{84DDF01F-5C07-4124-82D4-E2C35E991053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0">
                <a:extLst>
                  <a:ext uri="{FF2B5EF4-FFF2-40B4-BE49-F238E27FC236}">
                    <a16:creationId xmlns:a16="http://schemas.microsoft.com/office/drawing/2014/main" id="{1DD2BDC8-8B16-4D9E-8455-8260F0576205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1">
                <a:extLst>
                  <a:ext uri="{FF2B5EF4-FFF2-40B4-BE49-F238E27FC236}">
                    <a16:creationId xmlns:a16="http://schemas.microsoft.com/office/drawing/2014/main" id="{A0A139A9-AE39-4436-A789-456E9B77ABF8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2">
                <a:extLst>
                  <a:ext uri="{FF2B5EF4-FFF2-40B4-BE49-F238E27FC236}">
                    <a16:creationId xmlns:a16="http://schemas.microsoft.com/office/drawing/2014/main" id="{98E59DD6-750D-49E6-B86B-F8BC71AD0265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3">
                <a:extLst>
                  <a:ext uri="{FF2B5EF4-FFF2-40B4-BE49-F238E27FC236}">
                    <a16:creationId xmlns:a16="http://schemas.microsoft.com/office/drawing/2014/main" id="{84512BAB-2AFA-4A99-8FF6-4457CEBCC00F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4">
                <a:extLst>
                  <a:ext uri="{FF2B5EF4-FFF2-40B4-BE49-F238E27FC236}">
                    <a16:creationId xmlns:a16="http://schemas.microsoft.com/office/drawing/2014/main" id="{F2DD6EB4-FCDA-4FD0-903E-C1DB5AE193FC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5">
                <a:extLst>
                  <a:ext uri="{FF2B5EF4-FFF2-40B4-BE49-F238E27FC236}">
                    <a16:creationId xmlns:a16="http://schemas.microsoft.com/office/drawing/2014/main" id="{8987B6A8-15C9-4ABF-80E1-651DD040E65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6">
                <a:extLst>
                  <a:ext uri="{FF2B5EF4-FFF2-40B4-BE49-F238E27FC236}">
                    <a16:creationId xmlns:a16="http://schemas.microsoft.com/office/drawing/2014/main" id="{F0F679C4-58D1-4026-B9AF-DE405515753D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7">
                <a:extLst>
                  <a:ext uri="{FF2B5EF4-FFF2-40B4-BE49-F238E27FC236}">
                    <a16:creationId xmlns:a16="http://schemas.microsoft.com/office/drawing/2014/main" id="{50AD06ED-D7D2-4EB5-92A0-254BD417FE41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8">
                <a:extLst>
                  <a:ext uri="{FF2B5EF4-FFF2-40B4-BE49-F238E27FC236}">
                    <a16:creationId xmlns:a16="http://schemas.microsoft.com/office/drawing/2014/main" id="{B83CC469-AD53-4ACB-AE9B-9F3DCDB9E9F6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99">
                <a:extLst>
                  <a:ext uri="{FF2B5EF4-FFF2-40B4-BE49-F238E27FC236}">
                    <a16:creationId xmlns:a16="http://schemas.microsoft.com/office/drawing/2014/main" id="{1E28E2DE-F2DB-46A8-A364-2D80E9F7289E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0">
                <a:extLst>
                  <a:ext uri="{FF2B5EF4-FFF2-40B4-BE49-F238E27FC236}">
                    <a16:creationId xmlns:a16="http://schemas.microsoft.com/office/drawing/2014/main" id="{D6F8582E-C7EE-4C11-A602-979E1FEEA11E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1">
                <a:extLst>
                  <a:ext uri="{FF2B5EF4-FFF2-40B4-BE49-F238E27FC236}">
                    <a16:creationId xmlns:a16="http://schemas.microsoft.com/office/drawing/2014/main" id="{AF7D0C07-3AE7-4455-985A-2105B6AA532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2">
                <a:extLst>
                  <a:ext uri="{FF2B5EF4-FFF2-40B4-BE49-F238E27FC236}">
                    <a16:creationId xmlns:a16="http://schemas.microsoft.com/office/drawing/2014/main" id="{1D44C4F4-2B61-4A60-8DE9-C78416834C72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3">
                <a:extLst>
                  <a:ext uri="{FF2B5EF4-FFF2-40B4-BE49-F238E27FC236}">
                    <a16:creationId xmlns:a16="http://schemas.microsoft.com/office/drawing/2014/main" id="{65307B0D-AD25-4AC3-A99A-737A6B35665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4">
                <a:extLst>
                  <a:ext uri="{FF2B5EF4-FFF2-40B4-BE49-F238E27FC236}">
                    <a16:creationId xmlns:a16="http://schemas.microsoft.com/office/drawing/2014/main" id="{17B7A897-6157-4728-9848-904B2DD7195E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5">
                <a:extLst>
                  <a:ext uri="{FF2B5EF4-FFF2-40B4-BE49-F238E27FC236}">
                    <a16:creationId xmlns:a16="http://schemas.microsoft.com/office/drawing/2014/main" id="{DC06EB24-E39E-4535-BF04-23B0AC8815D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6">
                <a:extLst>
                  <a:ext uri="{FF2B5EF4-FFF2-40B4-BE49-F238E27FC236}">
                    <a16:creationId xmlns:a16="http://schemas.microsoft.com/office/drawing/2014/main" id="{8D076095-CE3C-4FB7-8A93-4D394F5128C0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7">
                <a:extLst>
                  <a:ext uri="{FF2B5EF4-FFF2-40B4-BE49-F238E27FC236}">
                    <a16:creationId xmlns:a16="http://schemas.microsoft.com/office/drawing/2014/main" id="{4F18D023-7C07-4626-93EF-FB451A2AB7F5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8">
                <a:extLst>
                  <a:ext uri="{FF2B5EF4-FFF2-40B4-BE49-F238E27FC236}">
                    <a16:creationId xmlns:a16="http://schemas.microsoft.com/office/drawing/2014/main" id="{AF3752C9-B037-4D8F-9F77-ED7FB8CB9971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09">
                <a:extLst>
                  <a:ext uri="{FF2B5EF4-FFF2-40B4-BE49-F238E27FC236}">
                    <a16:creationId xmlns:a16="http://schemas.microsoft.com/office/drawing/2014/main" id="{1918EB95-6BD4-4AE0-914B-FF6B6C1E2CE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0">
                <a:extLst>
                  <a:ext uri="{FF2B5EF4-FFF2-40B4-BE49-F238E27FC236}">
                    <a16:creationId xmlns:a16="http://schemas.microsoft.com/office/drawing/2014/main" id="{2D6A551F-74D6-4A3F-BA14-C301946081C8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1">
                <a:extLst>
                  <a:ext uri="{FF2B5EF4-FFF2-40B4-BE49-F238E27FC236}">
                    <a16:creationId xmlns:a16="http://schemas.microsoft.com/office/drawing/2014/main" id="{3AD32466-8A46-42C5-8D2E-98A679BF0E94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2">
                <a:extLst>
                  <a:ext uri="{FF2B5EF4-FFF2-40B4-BE49-F238E27FC236}">
                    <a16:creationId xmlns:a16="http://schemas.microsoft.com/office/drawing/2014/main" id="{529CD1CA-9ADE-455E-A72D-D714C79C2325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3">
                <a:extLst>
                  <a:ext uri="{FF2B5EF4-FFF2-40B4-BE49-F238E27FC236}">
                    <a16:creationId xmlns:a16="http://schemas.microsoft.com/office/drawing/2014/main" id="{060AE2BD-054B-48E4-AC84-49C5B8527E2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4">
                <a:extLst>
                  <a:ext uri="{FF2B5EF4-FFF2-40B4-BE49-F238E27FC236}">
                    <a16:creationId xmlns:a16="http://schemas.microsoft.com/office/drawing/2014/main" id="{4373EA2B-440D-4404-92F1-D7F1CFEF80BC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5">
                <a:extLst>
                  <a:ext uri="{FF2B5EF4-FFF2-40B4-BE49-F238E27FC236}">
                    <a16:creationId xmlns:a16="http://schemas.microsoft.com/office/drawing/2014/main" id="{82349EC2-25EE-41F2-88D3-870B69788CC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6">
                <a:extLst>
                  <a:ext uri="{FF2B5EF4-FFF2-40B4-BE49-F238E27FC236}">
                    <a16:creationId xmlns:a16="http://schemas.microsoft.com/office/drawing/2014/main" id="{DE1EB254-9238-4200-919B-5B9A75E1D58A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7">
                <a:extLst>
                  <a:ext uri="{FF2B5EF4-FFF2-40B4-BE49-F238E27FC236}">
                    <a16:creationId xmlns:a16="http://schemas.microsoft.com/office/drawing/2014/main" id="{CC8A90A9-C762-417A-BF1C-1BAEBDF79D5C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8">
                <a:extLst>
                  <a:ext uri="{FF2B5EF4-FFF2-40B4-BE49-F238E27FC236}">
                    <a16:creationId xmlns:a16="http://schemas.microsoft.com/office/drawing/2014/main" id="{0DD33B3A-0B7D-499F-AC63-C1DA649625AA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19">
                <a:extLst>
                  <a:ext uri="{FF2B5EF4-FFF2-40B4-BE49-F238E27FC236}">
                    <a16:creationId xmlns:a16="http://schemas.microsoft.com/office/drawing/2014/main" id="{4DC1F422-9CF8-4516-A07F-BE4C24DAAEF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0">
                <a:extLst>
                  <a:ext uri="{FF2B5EF4-FFF2-40B4-BE49-F238E27FC236}">
                    <a16:creationId xmlns:a16="http://schemas.microsoft.com/office/drawing/2014/main" id="{40423982-A4F5-4316-BD45-CC2E9B0FED1D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1">
                <a:extLst>
                  <a:ext uri="{FF2B5EF4-FFF2-40B4-BE49-F238E27FC236}">
                    <a16:creationId xmlns:a16="http://schemas.microsoft.com/office/drawing/2014/main" id="{AF725C62-DB95-4E89-93C1-25F391013E21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2">
                <a:extLst>
                  <a:ext uri="{FF2B5EF4-FFF2-40B4-BE49-F238E27FC236}">
                    <a16:creationId xmlns:a16="http://schemas.microsoft.com/office/drawing/2014/main" id="{2F6FCE01-BAB5-4C02-87E9-BF3FF3586D9C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3">
                <a:extLst>
                  <a:ext uri="{FF2B5EF4-FFF2-40B4-BE49-F238E27FC236}">
                    <a16:creationId xmlns:a16="http://schemas.microsoft.com/office/drawing/2014/main" id="{105FC7CA-60CF-412D-9567-52C3D473A8F4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4">
                <a:extLst>
                  <a:ext uri="{FF2B5EF4-FFF2-40B4-BE49-F238E27FC236}">
                    <a16:creationId xmlns:a16="http://schemas.microsoft.com/office/drawing/2014/main" id="{DC5F4402-1915-4F45-9873-D7B967422027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5">
                <a:extLst>
                  <a:ext uri="{FF2B5EF4-FFF2-40B4-BE49-F238E27FC236}">
                    <a16:creationId xmlns:a16="http://schemas.microsoft.com/office/drawing/2014/main" id="{35F0DF3B-61C2-4E03-9EFE-E77448957761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6">
                <a:extLst>
                  <a:ext uri="{FF2B5EF4-FFF2-40B4-BE49-F238E27FC236}">
                    <a16:creationId xmlns:a16="http://schemas.microsoft.com/office/drawing/2014/main" id="{9DF8DB33-1252-4F05-927C-F3476BB278CE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7">
                <a:extLst>
                  <a:ext uri="{FF2B5EF4-FFF2-40B4-BE49-F238E27FC236}">
                    <a16:creationId xmlns:a16="http://schemas.microsoft.com/office/drawing/2014/main" id="{A542611C-B820-47D4-8698-B6E9413C5F53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8">
                <a:extLst>
                  <a:ext uri="{FF2B5EF4-FFF2-40B4-BE49-F238E27FC236}">
                    <a16:creationId xmlns:a16="http://schemas.microsoft.com/office/drawing/2014/main" id="{625CEF68-C008-4652-BEF4-E12D34128BA7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29">
                <a:extLst>
                  <a:ext uri="{FF2B5EF4-FFF2-40B4-BE49-F238E27FC236}">
                    <a16:creationId xmlns:a16="http://schemas.microsoft.com/office/drawing/2014/main" id="{CBAA7AB9-41C0-4BE2-AB65-26AE06BB09BA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0">
                <a:extLst>
                  <a:ext uri="{FF2B5EF4-FFF2-40B4-BE49-F238E27FC236}">
                    <a16:creationId xmlns:a16="http://schemas.microsoft.com/office/drawing/2014/main" id="{D11A71C8-5389-404D-8CA3-56F500B34C83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1">
                <a:extLst>
                  <a:ext uri="{FF2B5EF4-FFF2-40B4-BE49-F238E27FC236}">
                    <a16:creationId xmlns:a16="http://schemas.microsoft.com/office/drawing/2014/main" id="{BD8B27C3-08B0-46B6-AFDF-0E9F5A3A79E0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2">
                <a:extLst>
                  <a:ext uri="{FF2B5EF4-FFF2-40B4-BE49-F238E27FC236}">
                    <a16:creationId xmlns:a16="http://schemas.microsoft.com/office/drawing/2014/main" id="{EA2D1DCD-198A-460B-9C06-17E7A8B57E72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3">
                <a:extLst>
                  <a:ext uri="{FF2B5EF4-FFF2-40B4-BE49-F238E27FC236}">
                    <a16:creationId xmlns:a16="http://schemas.microsoft.com/office/drawing/2014/main" id="{4E34E094-52B9-4CB7-9398-D1C6A5919213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4">
                <a:extLst>
                  <a:ext uri="{FF2B5EF4-FFF2-40B4-BE49-F238E27FC236}">
                    <a16:creationId xmlns:a16="http://schemas.microsoft.com/office/drawing/2014/main" id="{89060CF7-9CEA-4574-8B94-958A42F8FB44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5">
                <a:extLst>
                  <a:ext uri="{FF2B5EF4-FFF2-40B4-BE49-F238E27FC236}">
                    <a16:creationId xmlns:a16="http://schemas.microsoft.com/office/drawing/2014/main" id="{6693FE95-7EFD-402A-A66F-ABE89BFD3F0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6">
                <a:extLst>
                  <a:ext uri="{FF2B5EF4-FFF2-40B4-BE49-F238E27FC236}">
                    <a16:creationId xmlns:a16="http://schemas.microsoft.com/office/drawing/2014/main" id="{01A407AB-AC3B-4EC6-BD47-7D302713C231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7">
                <a:extLst>
                  <a:ext uri="{FF2B5EF4-FFF2-40B4-BE49-F238E27FC236}">
                    <a16:creationId xmlns:a16="http://schemas.microsoft.com/office/drawing/2014/main" id="{D3365A12-6A1C-4AD8-AC9F-25291330A27B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8">
                <a:extLst>
                  <a:ext uri="{FF2B5EF4-FFF2-40B4-BE49-F238E27FC236}">
                    <a16:creationId xmlns:a16="http://schemas.microsoft.com/office/drawing/2014/main" id="{A6A86C17-A172-4A68-9C1F-CB60674E4B6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39">
                <a:extLst>
                  <a:ext uri="{FF2B5EF4-FFF2-40B4-BE49-F238E27FC236}">
                    <a16:creationId xmlns:a16="http://schemas.microsoft.com/office/drawing/2014/main" id="{547E290B-9A33-457C-87EA-3D4EFF91E925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0">
                <a:extLst>
                  <a:ext uri="{FF2B5EF4-FFF2-40B4-BE49-F238E27FC236}">
                    <a16:creationId xmlns:a16="http://schemas.microsoft.com/office/drawing/2014/main" id="{16CFAE4F-ED2C-4580-BD6E-9ACB01544B8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1">
                <a:extLst>
                  <a:ext uri="{FF2B5EF4-FFF2-40B4-BE49-F238E27FC236}">
                    <a16:creationId xmlns:a16="http://schemas.microsoft.com/office/drawing/2014/main" id="{92BA99F2-4A6F-4757-B033-17A00F0133F3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2">
                <a:extLst>
                  <a:ext uri="{FF2B5EF4-FFF2-40B4-BE49-F238E27FC236}">
                    <a16:creationId xmlns:a16="http://schemas.microsoft.com/office/drawing/2014/main" id="{DAE2DEEF-66D6-40C2-AF31-975D199331B4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3">
                <a:extLst>
                  <a:ext uri="{FF2B5EF4-FFF2-40B4-BE49-F238E27FC236}">
                    <a16:creationId xmlns:a16="http://schemas.microsoft.com/office/drawing/2014/main" id="{9D4FC76C-7E60-429D-A852-B12419C3B62D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4">
                <a:extLst>
                  <a:ext uri="{FF2B5EF4-FFF2-40B4-BE49-F238E27FC236}">
                    <a16:creationId xmlns:a16="http://schemas.microsoft.com/office/drawing/2014/main" id="{416AC578-99E3-4EB3-8BDE-9479736B872F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5">
                <a:extLst>
                  <a:ext uri="{FF2B5EF4-FFF2-40B4-BE49-F238E27FC236}">
                    <a16:creationId xmlns:a16="http://schemas.microsoft.com/office/drawing/2014/main" id="{C6D0F32F-771E-48AE-B5BE-ADAD5AF7A9E9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6">
                <a:extLst>
                  <a:ext uri="{FF2B5EF4-FFF2-40B4-BE49-F238E27FC236}">
                    <a16:creationId xmlns:a16="http://schemas.microsoft.com/office/drawing/2014/main" id="{1D18DA4C-FDCE-449E-83A7-3E5D9A53722F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7">
                <a:extLst>
                  <a:ext uri="{FF2B5EF4-FFF2-40B4-BE49-F238E27FC236}">
                    <a16:creationId xmlns:a16="http://schemas.microsoft.com/office/drawing/2014/main" id="{D08F3080-3DAE-4345-8EE4-3C404DE4C82D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8">
                <a:extLst>
                  <a:ext uri="{FF2B5EF4-FFF2-40B4-BE49-F238E27FC236}">
                    <a16:creationId xmlns:a16="http://schemas.microsoft.com/office/drawing/2014/main" id="{5EAA777C-BCDB-4047-9EFB-4DC8FA93F547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49">
                <a:extLst>
                  <a:ext uri="{FF2B5EF4-FFF2-40B4-BE49-F238E27FC236}">
                    <a16:creationId xmlns:a16="http://schemas.microsoft.com/office/drawing/2014/main" id="{F7F7A653-7031-4729-B1F6-3481F30CDDD4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0">
                <a:extLst>
                  <a:ext uri="{FF2B5EF4-FFF2-40B4-BE49-F238E27FC236}">
                    <a16:creationId xmlns:a16="http://schemas.microsoft.com/office/drawing/2014/main" id="{30D072C0-0600-4B10-B941-51869AD4B33D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9" name="Text Placeholder 10">
            <a:extLst>
              <a:ext uri="{FF2B5EF4-FFF2-40B4-BE49-F238E27FC236}">
                <a16:creationId xmlns:a16="http://schemas.microsoft.com/office/drawing/2014/main" id="{032EDA0B-DFBC-4222-9D27-0021446709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294" y="39942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0" name="Text Placeholder 10">
            <a:extLst>
              <a:ext uri="{FF2B5EF4-FFF2-40B4-BE49-F238E27FC236}">
                <a16:creationId xmlns:a16="http://schemas.microsoft.com/office/drawing/2014/main" id="{DF6427EC-00E0-459E-8269-BC372F59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294" y="43879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8110B6BF-1AD5-4EDD-91CF-41BE3A4A894A}"/>
              </a:ext>
            </a:extLst>
          </p:cNvPr>
          <p:cNvSpPr/>
          <p:nvPr/>
        </p:nvSpPr>
        <p:spPr>
          <a:xfrm>
            <a:off x="10896600" y="0"/>
            <a:ext cx="1295400" cy="853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4E98F66B-BF68-4F8F-BEC8-4F651DC2B562}"/>
              </a:ext>
            </a:extLst>
          </p:cNvPr>
          <p:cNvGrpSpPr/>
          <p:nvPr/>
        </p:nvGrpSpPr>
        <p:grpSpPr>
          <a:xfrm>
            <a:off x="10531295" y="152400"/>
            <a:ext cx="1554025" cy="1554025"/>
            <a:chOff x="4704462" y="-619305"/>
            <a:chExt cx="3413306" cy="3413306"/>
          </a:xfrm>
        </p:grpSpPr>
        <p:sp>
          <p:nvSpPr>
            <p:cNvPr id="243" name="Oval 83">
              <a:extLst>
                <a:ext uri="{FF2B5EF4-FFF2-40B4-BE49-F238E27FC236}">
                  <a16:creationId xmlns:a16="http://schemas.microsoft.com/office/drawing/2014/main" id="{145720DE-3767-4067-9C94-913FE0106B02}"/>
                </a:ext>
              </a:extLst>
            </p:cNvPr>
            <p:cNvSpPr/>
            <p:nvPr/>
          </p:nvSpPr>
          <p:spPr>
            <a:xfrm>
              <a:off x="4704462" y="-619305"/>
              <a:ext cx="3413306" cy="34133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244" name="Graphic 3">
              <a:extLst>
                <a:ext uri="{FF2B5EF4-FFF2-40B4-BE49-F238E27FC236}">
                  <a16:creationId xmlns:a16="http://schemas.microsoft.com/office/drawing/2014/main" id="{7A2C6142-784B-4564-B483-164E40A1E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2319" y="-99241"/>
              <a:ext cx="2616290" cy="2396741"/>
            </a:xfrm>
            <a:prstGeom prst="rect">
              <a:avLst/>
            </a:prstGeom>
          </p:spPr>
        </p:pic>
      </p:grpSp>
      <p:pic>
        <p:nvPicPr>
          <p:cNvPr id="245" name="Grafik 244" descr="Prozessor">
            <a:extLst>
              <a:ext uri="{FF2B5EF4-FFF2-40B4-BE49-F238E27FC236}">
                <a16:creationId xmlns:a16="http://schemas.microsoft.com/office/drawing/2014/main" id="{DA6B7475-33BB-4903-9D62-03197F486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0079" y="5800519"/>
            <a:ext cx="724241" cy="724241"/>
          </a:xfrm>
          <a:prstGeom prst="rect">
            <a:avLst/>
          </a:prstGeom>
        </p:spPr>
      </p:pic>
      <p:pic>
        <p:nvPicPr>
          <p:cNvPr id="2" name="Google Shape;37;p2">
            <a:extLst>
              <a:ext uri="{FF2B5EF4-FFF2-40B4-BE49-F238E27FC236}">
                <a16:creationId xmlns:a16="http://schemas.microsoft.com/office/drawing/2014/main" id="{78822F8D-C899-4F16-A109-65700326F35D}"/>
              </a:ext>
            </a:extLst>
          </p:cNvPr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760" y="5151120"/>
            <a:ext cx="4127949" cy="1005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63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E7D7EF9-4373-4E29-A544-7DE813AE97DF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758476-8F06-474A-8ABC-FB111A83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/>
        </p:blipFill>
        <p:spPr>
          <a:xfrm flipH="1">
            <a:off x="693324" y="0"/>
            <a:ext cx="11485274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FE65336-44B9-4001-AB6D-6C41854A74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8000"/>
                  <a:lumMod val="89000"/>
                </a:schemeClr>
              </a:gs>
              <a:gs pos="100000">
                <a:schemeClr val="bg1">
                  <a:alpha val="16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ussdiagramm: Gespeicherte Daten 16">
            <a:extLst>
              <a:ext uri="{FF2B5EF4-FFF2-40B4-BE49-F238E27FC236}">
                <a16:creationId xmlns:a16="http://schemas.microsoft.com/office/drawing/2014/main" id="{E2B74E90-5757-4FDE-8922-BA1551D2A9C5}"/>
              </a:ext>
            </a:extLst>
          </p:cNvPr>
          <p:cNvSpPr/>
          <p:nvPr/>
        </p:nvSpPr>
        <p:spPr>
          <a:xfrm>
            <a:off x="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Gespeicherte Daten 16">
            <a:extLst>
              <a:ext uri="{FF2B5EF4-FFF2-40B4-BE49-F238E27FC236}">
                <a16:creationId xmlns:a16="http://schemas.microsoft.com/office/drawing/2014/main" id="{4DFE09D0-905B-442A-B7CC-5C51FAFC8EC7}"/>
              </a:ext>
            </a:extLst>
          </p:cNvPr>
          <p:cNvSpPr/>
          <p:nvPr/>
        </p:nvSpPr>
        <p:spPr>
          <a:xfrm>
            <a:off x="31496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Gespeicherte Daten 16">
            <a:extLst>
              <a:ext uri="{FF2B5EF4-FFF2-40B4-BE49-F238E27FC236}">
                <a16:creationId xmlns:a16="http://schemas.microsoft.com/office/drawing/2014/main" id="{84CBA45D-BD44-40A8-BFD0-3961ADB67B94}"/>
              </a:ext>
            </a:extLst>
          </p:cNvPr>
          <p:cNvSpPr/>
          <p:nvPr/>
        </p:nvSpPr>
        <p:spPr>
          <a:xfrm>
            <a:off x="57912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2DB0F-DEEE-4C08-8FC7-D29E496EA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264" y="5602110"/>
            <a:ext cx="2688341" cy="7151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FE475B-02BA-44A8-A2B1-1F90F3D7D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730" y="973757"/>
            <a:ext cx="5185186" cy="17586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This is a cover slide option with three lines for a long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F72A5DD-0946-4069-9F44-C9D0CCCCAD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30" y="2930561"/>
            <a:ext cx="5260489" cy="35795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This is for a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89E004-644B-476D-8B59-344F460F5E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730" y="43117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1BC126-9584-444F-BEB8-A514D439A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0" y="47054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1D970B6-B51E-4E2D-BC09-C3B725D93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2730" y="50991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5376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folie (Qli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E7D7EF9-4373-4E29-A544-7DE813AE97DF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758476-8F06-474A-8ABC-FB111A83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/>
        </p:blipFill>
        <p:spPr>
          <a:xfrm flipH="1">
            <a:off x="693324" y="0"/>
            <a:ext cx="11485274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FE65336-44B9-4001-AB6D-6C41854A74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8000"/>
                  <a:lumMod val="89000"/>
                </a:schemeClr>
              </a:gs>
              <a:gs pos="100000">
                <a:schemeClr val="bg1">
                  <a:alpha val="16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ussdiagramm: Gespeicherte Daten 16">
            <a:extLst>
              <a:ext uri="{FF2B5EF4-FFF2-40B4-BE49-F238E27FC236}">
                <a16:creationId xmlns:a16="http://schemas.microsoft.com/office/drawing/2014/main" id="{E2B74E90-5757-4FDE-8922-BA1551D2A9C5}"/>
              </a:ext>
            </a:extLst>
          </p:cNvPr>
          <p:cNvSpPr/>
          <p:nvPr/>
        </p:nvSpPr>
        <p:spPr>
          <a:xfrm>
            <a:off x="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Gespeicherte Daten 16">
            <a:extLst>
              <a:ext uri="{FF2B5EF4-FFF2-40B4-BE49-F238E27FC236}">
                <a16:creationId xmlns:a16="http://schemas.microsoft.com/office/drawing/2014/main" id="{4DFE09D0-905B-442A-B7CC-5C51FAFC8EC7}"/>
              </a:ext>
            </a:extLst>
          </p:cNvPr>
          <p:cNvSpPr/>
          <p:nvPr/>
        </p:nvSpPr>
        <p:spPr>
          <a:xfrm>
            <a:off x="31496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Gespeicherte Daten 16">
            <a:extLst>
              <a:ext uri="{FF2B5EF4-FFF2-40B4-BE49-F238E27FC236}">
                <a16:creationId xmlns:a16="http://schemas.microsoft.com/office/drawing/2014/main" id="{84CBA45D-BD44-40A8-BFD0-3961ADB67B94}"/>
              </a:ext>
            </a:extLst>
          </p:cNvPr>
          <p:cNvSpPr/>
          <p:nvPr/>
        </p:nvSpPr>
        <p:spPr>
          <a:xfrm>
            <a:off x="57912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20331B3-9699-4723-83D3-985F01AC4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571"/>
          <a:stretch/>
        </p:blipFill>
        <p:spPr>
          <a:xfrm>
            <a:off x="3499197" y="5694680"/>
            <a:ext cx="1955338" cy="5493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22DB0F-DEEE-4C08-8FC7-D29E496EA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264" y="5602110"/>
            <a:ext cx="2688341" cy="7151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FE475B-02BA-44A8-A2B1-1F90F3D7D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730" y="973757"/>
            <a:ext cx="5185186" cy="17586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This is a cover slide option with three lines for a long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F72A5DD-0946-4069-9F44-C9D0CCCCAD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30" y="2930561"/>
            <a:ext cx="5260489" cy="35795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This is for a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89E004-644B-476D-8B59-344F460F5E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730" y="43117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1BC126-9584-444F-BEB8-A514D439A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0" y="47054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1D970B6-B51E-4E2D-BC09-C3B725D93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2730" y="50991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15795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folie (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E7D7EF9-4373-4E29-A544-7DE813AE97DF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758476-8F06-474A-8ABC-FB111A83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/>
        </p:blipFill>
        <p:spPr>
          <a:xfrm flipH="1">
            <a:off x="693324" y="0"/>
            <a:ext cx="11485274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FE65336-44B9-4001-AB6D-6C41854A74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8000"/>
                  <a:lumMod val="89000"/>
                </a:schemeClr>
              </a:gs>
              <a:gs pos="100000">
                <a:schemeClr val="bg1">
                  <a:alpha val="16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ussdiagramm: Gespeicherte Daten 16">
            <a:extLst>
              <a:ext uri="{FF2B5EF4-FFF2-40B4-BE49-F238E27FC236}">
                <a16:creationId xmlns:a16="http://schemas.microsoft.com/office/drawing/2014/main" id="{E2B74E90-5757-4FDE-8922-BA1551D2A9C5}"/>
              </a:ext>
            </a:extLst>
          </p:cNvPr>
          <p:cNvSpPr/>
          <p:nvPr/>
        </p:nvSpPr>
        <p:spPr>
          <a:xfrm>
            <a:off x="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Gespeicherte Daten 16">
            <a:extLst>
              <a:ext uri="{FF2B5EF4-FFF2-40B4-BE49-F238E27FC236}">
                <a16:creationId xmlns:a16="http://schemas.microsoft.com/office/drawing/2014/main" id="{4DFE09D0-905B-442A-B7CC-5C51FAFC8EC7}"/>
              </a:ext>
            </a:extLst>
          </p:cNvPr>
          <p:cNvSpPr/>
          <p:nvPr/>
        </p:nvSpPr>
        <p:spPr>
          <a:xfrm>
            <a:off x="31496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Gespeicherte Daten 16">
            <a:extLst>
              <a:ext uri="{FF2B5EF4-FFF2-40B4-BE49-F238E27FC236}">
                <a16:creationId xmlns:a16="http://schemas.microsoft.com/office/drawing/2014/main" id="{84CBA45D-BD44-40A8-BFD0-3961ADB67B94}"/>
              </a:ext>
            </a:extLst>
          </p:cNvPr>
          <p:cNvSpPr/>
          <p:nvPr/>
        </p:nvSpPr>
        <p:spPr>
          <a:xfrm>
            <a:off x="579120" y="0"/>
            <a:ext cx="6511333" cy="687364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57 w 8490"/>
              <a:gd name="connsiteY0" fmla="*/ 0 h 10000"/>
              <a:gd name="connsiteX1" fmla="*/ 8490 w 8490"/>
              <a:gd name="connsiteY1" fmla="*/ 0 h 10000"/>
              <a:gd name="connsiteX2" fmla="*/ 6823 w 8490"/>
              <a:gd name="connsiteY2" fmla="*/ 5000 h 10000"/>
              <a:gd name="connsiteX3" fmla="*/ 8490 w 8490"/>
              <a:gd name="connsiteY3" fmla="*/ 10000 h 10000"/>
              <a:gd name="connsiteX4" fmla="*/ 157 w 8490"/>
              <a:gd name="connsiteY4" fmla="*/ 10000 h 10000"/>
              <a:gd name="connsiteX5" fmla="*/ 2688 w 8490"/>
              <a:gd name="connsiteY5" fmla="*/ 5044 h 10000"/>
              <a:gd name="connsiteX6" fmla="*/ 157 w 8490"/>
              <a:gd name="connsiteY6" fmla="*/ 0 h 10000"/>
              <a:gd name="connsiteX0" fmla="*/ 1227 w 11042"/>
              <a:gd name="connsiteY0" fmla="*/ 0 h 10000"/>
              <a:gd name="connsiteX1" fmla="*/ 11042 w 11042"/>
              <a:gd name="connsiteY1" fmla="*/ 0 h 10000"/>
              <a:gd name="connsiteX2" fmla="*/ 9079 w 11042"/>
              <a:gd name="connsiteY2" fmla="*/ 5000 h 10000"/>
              <a:gd name="connsiteX3" fmla="*/ 11042 w 11042"/>
              <a:gd name="connsiteY3" fmla="*/ 10000 h 10000"/>
              <a:gd name="connsiteX4" fmla="*/ 1227 w 11042"/>
              <a:gd name="connsiteY4" fmla="*/ 10000 h 10000"/>
              <a:gd name="connsiteX5" fmla="*/ 1227 w 11042"/>
              <a:gd name="connsiteY5" fmla="*/ 0 h 10000"/>
              <a:gd name="connsiteX0" fmla="*/ 426 w 10241"/>
              <a:gd name="connsiteY0" fmla="*/ 0 h 10000"/>
              <a:gd name="connsiteX1" fmla="*/ 10241 w 10241"/>
              <a:gd name="connsiteY1" fmla="*/ 0 h 10000"/>
              <a:gd name="connsiteX2" fmla="*/ 8278 w 10241"/>
              <a:gd name="connsiteY2" fmla="*/ 5000 h 10000"/>
              <a:gd name="connsiteX3" fmla="*/ 10241 w 10241"/>
              <a:gd name="connsiteY3" fmla="*/ 10000 h 10000"/>
              <a:gd name="connsiteX4" fmla="*/ 426 w 10241"/>
              <a:gd name="connsiteY4" fmla="*/ 10000 h 10000"/>
              <a:gd name="connsiteX5" fmla="*/ 3321 w 10241"/>
              <a:gd name="connsiteY5" fmla="*/ 5111 h 10000"/>
              <a:gd name="connsiteX6" fmla="*/ 426 w 10241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458 w 10273"/>
              <a:gd name="connsiteY4" fmla="*/ 10000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458 w 10273"/>
              <a:gd name="connsiteY0" fmla="*/ 0 h 10000"/>
              <a:gd name="connsiteX1" fmla="*/ 10273 w 10273"/>
              <a:gd name="connsiteY1" fmla="*/ 0 h 10000"/>
              <a:gd name="connsiteX2" fmla="*/ 8310 w 10273"/>
              <a:gd name="connsiteY2" fmla="*/ 5000 h 10000"/>
              <a:gd name="connsiteX3" fmla="*/ 10273 w 10273"/>
              <a:gd name="connsiteY3" fmla="*/ 10000 h 10000"/>
              <a:gd name="connsiteX4" fmla="*/ 3363 w 10273"/>
              <a:gd name="connsiteY4" fmla="*/ 9956 h 10000"/>
              <a:gd name="connsiteX5" fmla="*/ 2921 w 10273"/>
              <a:gd name="connsiteY5" fmla="*/ 4978 h 10000"/>
              <a:gd name="connsiteX6" fmla="*/ 458 w 10273"/>
              <a:gd name="connsiteY6" fmla="*/ 0 h 10000"/>
              <a:gd name="connsiteX0" fmla="*/ 301 w 10116"/>
              <a:gd name="connsiteY0" fmla="*/ 0 h 10000"/>
              <a:gd name="connsiteX1" fmla="*/ 10116 w 10116"/>
              <a:gd name="connsiteY1" fmla="*/ 0 h 10000"/>
              <a:gd name="connsiteX2" fmla="*/ 8153 w 10116"/>
              <a:gd name="connsiteY2" fmla="*/ 5000 h 10000"/>
              <a:gd name="connsiteX3" fmla="*/ 10116 w 10116"/>
              <a:gd name="connsiteY3" fmla="*/ 10000 h 10000"/>
              <a:gd name="connsiteX4" fmla="*/ 3206 w 10116"/>
              <a:gd name="connsiteY4" fmla="*/ 9956 h 10000"/>
              <a:gd name="connsiteX5" fmla="*/ 301 w 10116"/>
              <a:gd name="connsiteY5" fmla="*/ 0 h 10000"/>
              <a:gd name="connsiteX0" fmla="*/ 350 w 10165"/>
              <a:gd name="connsiteY0" fmla="*/ 0 h 10023"/>
              <a:gd name="connsiteX1" fmla="*/ 10165 w 10165"/>
              <a:gd name="connsiteY1" fmla="*/ 0 h 10023"/>
              <a:gd name="connsiteX2" fmla="*/ 8202 w 10165"/>
              <a:gd name="connsiteY2" fmla="*/ 5000 h 10023"/>
              <a:gd name="connsiteX3" fmla="*/ 10165 w 10165"/>
              <a:gd name="connsiteY3" fmla="*/ 10000 h 10023"/>
              <a:gd name="connsiteX4" fmla="*/ 2754 w 10165"/>
              <a:gd name="connsiteY4" fmla="*/ 10023 h 10023"/>
              <a:gd name="connsiteX5" fmla="*/ 350 w 10165"/>
              <a:gd name="connsiteY5" fmla="*/ 0 h 10023"/>
              <a:gd name="connsiteX0" fmla="*/ 1498 w 8218"/>
              <a:gd name="connsiteY0" fmla="*/ 22 h 10023"/>
              <a:gd name="connsiteX1" fmla="*/ 8218 w 8218"/>
              <a:gd name="connsiteY1" fmla="*/ 0 h 10023"/>
              <a:gd name="connsiteX2" fmla="*/ 6255 w 8218"/>
              <a:gd name="connsiteY2" fmla="*/ 5000 h 10023"/>
              <a:gd name="connsiteX3" fmla="*/ 8218 w 8218"/>
              <a:gd name="connsiteY3" fmla="*/ 10000 h 10023"/>
              <a:gd name="connsiteX4" fmla="*/ 807 w 8218"/>
              <a:gd name="connsiteY4" fmla="*/ 10023 h 10023"/>
              <a:gd name="connsiteX5" fmla="*/ 1498 w 8218"/>
              <a:gd name="connsiteY5" fmla="*/ 22 h 10023"/>
              <a:gd name="connsiteX0" fmla="*/ 1317 w 10272"/>
              <a:gd name="connsiteY0" fmla="*/ 0 h 10045"/>
              <a:gd name="connsiteX1" fmla="*/ 10272 w 10272"/>
              <a:gd name="connsiteY1" fmla="*/ 45 h 10045"/>
              <a:gd name="connsiteX2" fmla="*/ 7883 w 10272"/>
              <a:gd name="connsiteY2" fmla="*/ 5034 h 10045"/>
              <a:gd name="connsiteX3" fmla="*/ 10272 w 10272"/>
              <a:gd name="connsiteY3" fmla="*/ 10022 h 10045"/>
              <a:gd name="connsiteX4" fmla="*/ 1254 w 10272"/>
              <a:gd name="connsiteY4" fmla="*/ 10045 h 10045"/>
              <a:gd name="connsiteX5" fmla="*/ 1317 w 10272"/>
              <a:gd name="connsiteY5" fmla="*/ 0 h 10045"/>
              <a:gd name="connsiteX0" fmla="*/ 940 w 9895"/>
              <a:gd name="connsiteY0" fmla="*/ 0 h 10045"/>
              <a:gd name="connsiteX1" fmla="*/ 9895 w 9895"/>
              <a:gd name="connsiteY1" fmla="*/ 45 h 10045"/>
              <a:gd name="connsiteX2" fmla="*/ 7506 w 9895"/>
              <a:gd name="connsiteY2" fmla="*/ 5034 h 10045"/>
              <a:gd name="connsiteX3" fmla="*/ 9895 w 9895"/>
              <a:gd name="connsiteY3" fmla="*/ 10022 h 10045"/>
              <a:gd name="connsiteX4" fmla="*/ 877 w 9895"/>
              <a:gd name="connsiteY4" fmla="*/ 10045 h 10045"/>
              <a:gd name="connsiteX5" fmla="*/ 940 w 9895"/>
              <a:gd name="connsiteY5" fmla="*/ 0 h 10045"/>
              <a:gd name="connsiteX0" fmla="*/ 887 w 9937"/>
              <a:gd name="connsiteY0" fmla="*/ 0 h 10044"/>
              <a:gd name="connsiteX1" fmla="*/ 9937 w 9937"/>
              <a:gd name="connsiteY1" fmla="*/ 45 h 10044"/>
              <a:gd name="connsiteX2" fmla="*/ 7523 w 9937"/>
              <a:gd name="connsiteY2" fmla="*/ 5011 h 10044"/>
              <a:gd name="connsiteX3" fmla="*/ 9937 w 9937"/>
              <a:gd name="connsiteY3" fmla="*/ 9977 h 10044"/>
              <a:gd name="connsiteX4" fmla="*/ 908 w 9937"/>
              <a:gd name="connsiteY4" fmla="*/ 10044 h 10044"/>
              <a:gd name="connsiteX5" fmla="*/ 887 w 9937"/>
              <a:gd name="connsiteY5" fmla="*/ 0 h 10044"/>
              <a:gd name="connsiteX0" fmla="*/ 5 w 9112"/>
              <a:gd name="connsiteY0" fmla="*/ 0 h 10000"/>
              <a:gd name="connsiteX1" fmla="*/ 9112 w 9112"/>
              <a:gd name="connsiteY1" fmla="*/ 45 h 10000"/>
              <a:gd name="connsiteX2" fmla="*/ 6683 w 9112"/>
              <a:gd name="connsiteY2" fmla="*/ 4989 h 10000"/>
              <a:gd name="connsiteX3" fmla="*/ 9112 w 9112"/>
              <a:gd name="connsiteY3" fmla="*/ 9933 h 10000"/>
              <a:gd name="connsiteX4" fmla="*/ 26 w 9112"/>
              <a:gd name="connsiteY4" fmla="*/ 10000 h 10000"/>
              <a:gd name="connsiteX5" fmla="*/ 5 w 9112"/>
              <a:gd name="connsiteY5" fmla="*/ 0 h 10000"/>
              <a:gd name="connsiteX0" fmla="*/ 46 w 10041"/>
              <a:gd name="connsiteY0" fmla="*/ 0 h 9956"/>
              <a:gd name="connsiteX1" fmla="*/ 10041 w 10041"/>
              <a:gd name="connsiteY1" fmla="*/ 45 h 9956"/>
              <a:gd name="connsiteX2" fmla="*/ 7375 w 10041"/>
              <a:gd name="connsiteY2" fmla="*/ 4989 h 9956"/>
              <a:gd name="connsiteX3" fmla="*/ 10041 w 10041"/>
              <a:gd name="connsiteY3" fmla="*/ 9933 h 9956"/>
              <a:gd name="connsiteX4" fmla="*/ 0 w 10041"/>
              <a:gd name="connsiteY4" fmla="*/ 9956 h 9956"/>
              <a:gd name="connsiteX5" fmla="*/ 46 w 10041"/>
              <a:gd name="connsiteY5" fmla="*/ 0 h 9956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7345 w 10000"/>
              <a:gd name="connsiteY2" fmla="*/ 5011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994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  <a:gd name="connsiteX0" fmla="*/ 46 w 10000"/>
              <a:gd name="connsiteY0" fmla="*/ 0 h 10000"/>
              <a:gd name="connsiteX1" fmla="*/ 10000 w 10000"/>
              <a:gd name="connsiteY1" fmla="*/ 45 h 10000"/>
              <a:gd name="connsiteX2" fmla="*/ 6433 w 10000"/>
              <a:gd name="connsiteY2" fmla="*/ 4989 h 10000"/>
              <a:gd name="connsiteX3" fmla="*/ 10000 w 10000"/>
              <a:gd name="connsiteY3" fmla="*/ 9977 h 10000"/>
              <a:gd name="connsiteX4" fmla="*/ 0 w 10000"/>
              <a:gd name="connsiteY4" fmla="*/ 10000 h 10000"/>
              <a:gd name="connsiteX5" fmla="*/ 46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6" y="0"/>
                </a:moveTo>
                <a:lnTo>
                  <a:pt x="10000" y="45"/>
                </a:lnTo>
                <a:cubicBezTo>
                  <a:pt x="8533" y="443"/>
                  <a:pt x="6433" y="2247"/>
                  <a:pt x="6433" y="4989"/>
                </a:cubicBezTo>
                <a:cubicBezTo>
                  <a:pt x="6433" y="7731"/>
                  <a:pt x="8439" y="9513"/>
                  <a:pt x="10000" y="9977"/>
                </a:cubicBezTo>
                <a:lnTo>
                  <a:pt x="0" y="10000"/>
                </a:lnTo>
                <a:cubicBezTo>
                  <a:pt x="8" y="7770"/>
                  <a:pt x="8" y="2155"/>
                  <a:pt x="46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2DB0F-DEEE-4C08-8FC7-D29E496EA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264" y="5602110"/>
            <a:ext cx="2688341" cy="7151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FE475B-02BA-44A8-A2B1-1F90F3D7D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730" y="973757"/>
            <a:ext cx="5185186" cy="17586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This is a cover slide option with three lines for a long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F72A5DD-0946-4069-9F44-C9D0CCCCAD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30" y="2930561"/>
            <a:ext cx="5260489" cy="35795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67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This is for a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89E004-644B-476D-8B59-344F460F5E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730" y="43117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1BC126-9584-444F-BEB8-A514D439A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0" y="47054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1D970B6-B51E-4E2D-BC09-C3B725D93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2730" y="50991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4" name="Google Shape;103;p17">
            <a:extLst>
              <a:ext uri="{FF2B5EF4-FFF2-40B4-BE49-F238E27FC236}">
                <a16:creationId xmlns:a16="http://schemas.microsoft.com/office/drawing/2014/main" id="{57FFF2E5-85EE-49CE-81F4-685827C537C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74552"/>
          <a:stretch/>
        </p:blipFill>
        <p:spPr>
          <a:xfrm>
            <a:off x="3744296" y="6103620"/>
            <a:ext cx="1087297" cy="20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3;p17">
            <a:extLst>
              <a:ext uri="{FF2B5EF4-FFF2-40B4-BE49-F238E27FC236}">
                <a16:creationId xmlns:a16="http://schemas.microsoft.com/office/drawing/2014/main" id="{37F166FA-D943-4AF6-B84B-8154AD20D0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38369"/>
          <a:stretch/>
        </p:blipFill>
        <p:spPr>
          <a:xfrm>
            <a:off x="3749865" y="5590736"/>
            <a:ext cx="1087297" cy="497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912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>
            <a:extLst>
              <a:ext uri="{FF2B5EF4-FFF2-40B4-BE49-F238E27FC236}">
                <a16:creationId xmlns:a16="http://schemas.microsoft.com/office/drawing/2014/main" id="{FF53254F-272E-4B59-95CC-F9E8D51C1D6B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C5EBC1-9D10-4323-9783-1A7C50E25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"/>
          <a:stretch/>
        </p:blipFill>
        <p:spPr>
          <a:xfrm>
            <a:off x="4347664" y="5257130"/>
            <a:ext cx="3496672" cy="9300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15B1A38-34BE-43D5-BB11-63081287F896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18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oogle Shape;104;p17">
            <a:extLst>
              <a:ext uri="{FF2B5EF4-FFF2-40B4-BE49-F238E27FC236}">
                <a16:creationId xmlns:a16="http://schemas.microsoft.com/office/drawing/2014/main" id="{240154D2-E6C2-48AE-8836-008A47ED9B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262554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Titel hinzufügen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47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bschlussfolie (Qli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F6CDAC7-C1AC-40F7-952F-BD4F0850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37" y="5372081"/>
            <a:ext cx="2375977" cy="723593"/>
          </a:xfrm>
          <a:prstGeom prst="rect">
            <a:avLst/>
          </a:prstGeom>
          <a:noFill/>
        </p:spPr>
      </p:pic>
      <p:sp>
        <p:nvSpPr>
          <p:cNvPr id="80" name="Rechteck 79">
            <a:extLst>
              <a:ext uri="{FF2B5EF4-FFF2-40B4-BE49-F238E27FC236}">
                <a16:creationId xmlns:a16="http://schemas.microsoft.com/office/drawing/2014/main" id="{FF53254F-272E-4B59-95CC-F9E8D51C1D6B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5B1A38-34BE-43D5-BB11-63081287F896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18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oogle Shape;104;p17">
            <a:extLst>
              <a:ext uri="{FF2B5EF4-FFF2-40B4-BE49-F238E27FC236}">
                <a16:creationId xmlns:a16="http://schemas.microsoft.com/office/drawing/2014/main" id="{240154D2-E6C2-48AE-8836-008A47ED9B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262554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Titel hinzufügen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4A54A4A-AF02-4A97-BF87-C6A16B5A1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"/>
          <a:stretch/>
        </p:blipFill>
        <p:spPr>
          <a:xfrm>
            <a:off x="2555217" y="5257130"/>
            <a:ext cx="3496672" cy="9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8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bschlussfolie (TS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>
            <a:extLst>
              <a:ext uri="{FF2B5EF4-FFF2-40B4-BE49-F238E27FC236}">
                <a16:creationId xmlns:a16="http://schemas.microsoft.com/office/drawing/2014/main" id="{FF53254F-272E-4B59-95CC-F9E8D51C1D6B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5B1A38-34BE-43D5-BB11-63081287F896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186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oogle Shape;104;p17">
            <a:extLst>
              <a:ext uri="{FF2B5EF4-FFF2-40B4-BE49-F238E27FC236}">
                <a16:creationId xmlns:a16="http://schemas.microsoft.com/office/drawing/2014/main" id="{240154D2-E6C2-48AE-8836-008A47ED9B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2625547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/>
              <a:t>Titel hinzufügen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311222-D776-4AA8-80D1-83A3E0D6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"/>
          <a:stretch/>
        </p:blipFill>
        <p:spPr>
          <a:xfrm>
            <a:off x="2555217" y="5257130"/>
            <a:ext cx="3496672" cy="930050"/>
          </a:xfrm>
          <a:prstGeom prst="rect">
            <a:avLst/>
          </a:prstGeom>
        </p:spPr>
      </p:pic>
      <p:pic>
        <p:nvPicPr>
          <p:cNvPr id="10" name="Google Shape;103;p17">
            <a:extLst>
              <a:ext uri="{FF2B5EF4-FFF2-40B4-BE49-F238E27FC236}">
                <a16:creationId xmlns:a16="http://schemas.microsoft.com/office/drawing/2014/main" id="{F4294EE1-531B-44BD-A34E-14348C5647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856" y="5288689"/>
            <a:ext cx="1209876" cy="898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349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al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>
            <a:extLst>
              <a:ext uri="{FF2B5EF4-FFF2-40B4-BE49-F238E27FC236}">
                <a16:creationId xmlns:a16="http://schemas.microsoft.com/office/drawing/2014/main" id="{FF53254F-272E-4B59-95CC-F9E8D51C1D6B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itel 10">
            <a:extLst>
              <a:ext uri="{FF2B5EF4-FFF2-40B4-BE49-F238E27FC236}">
                <a16:creationId xmlns:a16="http://schemas.microsoft.com/office/drawing/2014/main" id="{5680F323-09B9-467E-BAAA-EF58EEFEE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263" y="334800"/>
            <a:ext cx="11555412" cy="514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2833" rIns="0" bIns="22833" anchor="t" anchorCtr="0">
            <a:noAutofit/>
          </a:bodyPr>
          <a:lstStyle>
            <a:lvl1pPr algn="l">
              <a:defRPr lang="de-DE" sz="2533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Kernaussage der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6C215B-CBF4-4D84-8F3E-D8C21DD0A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263" y="739290"/>
            <a:ext cx="11555412" cy="417600"/>
          </a:xfrm>
          <a:noFill/>
          <a:ln>
            <a:noFill/>
          </a:ln>
        </p:spPr>
        <p:txBody>
          <a:bodyPr spcFirstLastPara="1" vert="horz" wrap="square" lIns="0" tIns="22833" rIns="0" bIns="22833" rtlCol="0" anchor="b" anchorCtr="0">
            <a:noAutofit/>
          </a:bodyPr>
          <a:lstStyle>
            <a:lvl1pPr>
              <a:defRPr lang="de-DE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571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0295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halt (Einf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0">
            <a:extLst>
              <a:ext uri="{FF2B5EF4-FFF2-40B4-BE49-F238E27FC236}">
                <a16:creationId xmlns:a16="http://schemas.microsoft.com/office/drawing/2014/main" id="{ABDCCA4E-414F-424F-8AF2-F9BE57F5B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262" y="333065"/>
            <a:ext cx="11583988" cy="752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2833" rIns="0" bIns="22833" anchor="t" anchorCtr="0">
            <a:noAutofit/>
          </a:bodyPr>
          <a:lstStyle>
            <a:lvl1pPr>
              <a:defRPr lang="de-DE" sz="2533" dirty="0">
                <a:ea typeface="Arial" panose="020B0604020202020204" pitchFamily="34" charset="0"/>
              </a:defRPr>
            </a:lvl1pPr>
          </a:lstStyle>
          <a:p>
            <a:pPr marL="0" lv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Kernaussage/Überschrift der Folie zweizeilig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CBA581-312A-4C10-A6A8-69FC68A9DA2E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9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88F8480-4948-41ED-A998-2FA4CDF7C7C7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6037D5E0-0C14-4E14-AA10-55C32FF63F3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93994" y="108272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rgbClr val="1860AB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de-DE" dirty="0"/>
              <a:t>Hier steht der Titel der Präsentation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B1EE68-C73B-45C3-8B31-9B9FF5DA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819" y="5242560"/>
            <a:ext cx="3095126" cy="82340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356FB51-2940-4D7E-AFB2-CFFC60A0A75E}"/>
              </a:ext>
            </a:extLst>
          </p:cNvPr>
          <p:cNvSpPr/>
          <p:nvPr/>
        </p:nvSpPr>
        <p:spPr>
          <a:xfrm>
            <a:off x="800598" y="2652757"/>
            <a:ext cx="524002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2EC22F1-E1B4-485F-8F63-7C88627DF0C4}"/>
              </a:ext>
            </a:extLst>
          </p:cNvPr>
          <p:cNvSpPr/>
          <p:nvPr/>
        </p:nvSpPr>
        <p:spPr>
          <a:xfrm>
            <a:off x="11806176" y="5405377"/>
            <a:ext cx="385823" cy="14526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E9FD24-3DF1-4C2B-B3F9-98F69F81575B}"/>
              </a:ext>
            </a:extLst>
          </p:cNvPr>
          <p:cNvSpPr/>
          <p:nvPr/>
        </p:nvSpPr>
        <p:spPr>
          <a:xfrm>
            <a:off x="10285320" y="-106680"/>
            <a:ext cx="2028600" cy="2028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5962134-612C-4929-A57D-073F6C53C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294" y="36005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2F7C8B-037B-491F-BA5D-94371F3B66F2}"/>
              </a:ext>
            </a:extLst>
          </p:cNvPr>
          <p:cNvSpPr/>
          <p:nvPr/>
        </p:nvSpPr>
        <p:spPr>
          <a:xfrm>
            <a:off x="8198420" y="797400"/>
            <a:ext cx="5263200" cy="5263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8AB1EA0-CDD2-4B3E-9C26-BD7CF4473627}"/>
              </a:ext>
            </a:extLst>
          </p:cNvPr>
          <p:cNvGrpSpPr/>
          <p:nvPr/>
        </p:nvGrpSpPr>
        <p:grpSpPr>
          <a:xfrm>
            <a:off x="10752883" y="5383323"/>
            <a:ext cx="1558633" cy="1558633"/>
            <a:chOff x="9606986" y="5383323"/>
            <a:chExt cx="1558633" cy="155863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FDCA752-BDBC-40C7-9B0A-0D3112A9A664}"/>
                </a:ext>
              </a:extLst>
            </p:cNvPr>
            <p:cNvSpPr/>
            <p:nvPr/>
          </p:nvSpPr>
          <p:spPr>
            <a:xfrm>
              <a:off x="9606986" y="5383323"/>
              <a:ext cx="1558633" cy="155863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83">
              <a:extLst>
                <a:ext uri="{FF2B5EF4-FFF2-40B4-BE49-F238E27FC236}">
                  <a16:creationId xmlns:a16="http://schemas.microsoft.com/office/drawing/2014/main" id="{D95612E4-997C-4048-ABC4-24CCCABFDA3F}"/>
                </a:ext>
              </a:extLst>
            </p:cNvPr>
            <p:cNvSpPr/>
            <p:nvPr/>
          </p:nvSpPr>
          <p:spPr>
            <a:xfrm>
              <a:off x="9789300" y="5565638"/>
              <a:ext cx="1194003" cy="11940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15" name="Oval 83">
            <a:extLst>
              <a:ext uri="{FF2B5EF4-FFF2-40B4-BE49-F238E27FC236}">
                <a16:creationId xmlns:a16="http://schemas.microsoft.com/office/drawing/2014/main" id="{ED39AE74-B10F-49D0-BE9E-EBC0C8369D01}"/>
              </a:ext>
            </a:extLst>
          </p:cNvPr>
          <p:cNvSpPr/>
          <p:nvPr/>
        </p:nvSpPr>
        <p:spPr>
          <a:xfrm>
            <a:off x="8432451" y="1031431"/>
            <a:ext cx="4795139" cy="479513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FD1AA1DD-8463-4234-9E51-174577AE1E6D}"/>
              </a:ext>
            </a:extLst>
          </p:cNvPr>
          <p:cNvGrpSpPr/>
          <p:nvPr/>
        </p:nvGrpSpPr>
        <p:grpSpPr>
          <a:xfrm flipH="1">
            <a:off x="8872990" y="1910080"/>
            <a:ext cx="3914061" cy="3037840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7" name="Graphic 166">
              <a:extLst>
                <a:ext uri="{FF2B5EF4-FFF2-40B4-BE49-F238E27FC236}">
                  <a16:creationId xmlns:a16="http://schemas.microsoft.com/office/drawing/2014/main" id="{13140711-B935-4F1D-95D3-3DFFFC143F2B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9" name="Freeform: Shape 217">
                <a:extLst>
                  <a:ext uri="{FF2B5EF4-FFF2-40B4-BE49-F238E27FC236}">
                    <a16:creationId xmlns:a16="http://schemas.microsoft.com/office/drawing/2014/main" id="{C3C04FBA-9D82-4B61-B68C-F494FD83E09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8">
                <a:extLst>
                  <a:ext uri="{FF2B5EF4-FFF2-40B4-BE49-F238E27FC236}">
                    <a16:creationId xmlns:a16="http://schemas.microsoft.com/office/drawing/2014/main" id="{99B0878F-294D-481C-B843-686ED642251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19">
                <a:extLst>
                  <a:ext uri="{FF2B5EF4-FFF2-40B4-BE49-F238E27FC236}">
                    <a16:creationId xmlns:a16="http://schemas.microsoft.com/office/drawing/2014/main" id="{6D929813-1391-4731-92D5-0C61F31F9F4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0">
                <a:extLst>
                  <a:ext uri="{FF2B5EF4-FFF2-40B4-BE49-F238E27FC236}">
                    <a16:creationId xmlns:a16="http://schemas.microsoft.com/office/drawing/2014/main" id="{18A5D107-B46A-4567-A372-301F9AA31DEC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1">
                <a:extLst>
                  <a:ext uri="{FF2B5EF4-FFF2-40B4-BE49-F238E27FC236}">
                    <a16:creationId xmlns:a16="http://schemas.microsoft.com/office/drawing/2014/main" id="{672A24E2-65BD-4EE8-B30E-C3B653A3B6A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2">
                <a:extLst>
                  <a:ext uri="{FF2B5EF4-FFF2-40B4-BE49-F238E27FC236}">
                    <a16:creationId xmlns:a16="http://schemas.microsoft.com/office/drawing/2014/main" id="{9B3E63F0-F756-4194-9441-E0695EFA46D8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3">
                <a:extLst>
                  <a:ext uri="{FF2B5EF4-FFF2-40B4-BE49-F238E27FC236}">
                    <a16:creationId xmlns:a16="http://schemas.microsoft.com/office/drawing/2014/main" id="{316D19DB-5B50-4F86-9DEE-31F383375CB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4">
                <a:extLst>
                  <a:ext uri="{FF2B5EF4-FFF2-40B4-BE49-F238E27FC236}">
                    <a16:creationId xmlns:a16="http://schemas.microsoft.com/office/drawing/2014/main" id="{D5DDD2D2-626C-479A-A47D-CB5F5375974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5">
                <a:extLst>
                  <a:ext uri="{FF2B5EF4-FFF2-40B4-BE49-F238E27FC236}">
                    <a16:creationId xmlns:a16="http://schemas.microsoft.com/office/drawing/2014/main" id="{741FEC6A-56A5-4A0F-9A54-E17FA90B498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6">
                <a:extLst>
                  <a:ext uri="{FF2B5EF4-FFF2-40B4-BE49-F238E27FC236}">
                    <a16:creationId xmlns:a16="http://schemas.microsoft.com/office/drawing/2014/main" id="{09D85508-4620-41FC-A729-4EC774F91494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7">
                <a:extLst>
                  <a:ext uri="{FF2B5EF4-FFF2-40B4-BE49-F238E27FC236}">
                    <a16:creationId xmlns:a16="http://schemas.microsoft.com/office/drawing/2014/main" id="{AD0DA3B9-D2AD-43F1-BB7B-3750210BB10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8">
                <a:extLst>
                  <a:ext uri="{FF2B5EF4-FFF2-40B4-BE49-F238E27FC236}">
                    <a16:creationId xmlns:a16="http://schemas.microsoft.com/office/drawing/2014/main" id="{3E7907CB-1650-4B57-9838-5B94FA5C287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29">
                <a:extLst>
                  <a:ext uri="{FF2B5EF4-FFF2-40B4-BE49-F238E27FC236}">
                    <a16:creationId xmlns:a16="http://schemas.microsoft.com/office/drawing/2014/main" id="{548AC895-13F9-4BF3-94F7-3B58401D4863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0">
                <a:extLst>
                  <a:ext uri="{FF2B5EF4-FFF2-40B4-BE49-F238E27FC236}">
                    <a16:creationId xmlns:a16="http://schemas.microsoft.com/office/drawing/2014/main" id="{8EFCBC22-48D8-4D77-9E6F-8AA41B8DAB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1">
                <a:extLst>
                  <a:ext uri="{FF2B5EF4-FFF2-40B4-BE49-F238E27FC236}">
                    <a16:creationId xmlns:a16="http://schemas.microsoft.com/office/drawing/2014/main" id="{227FEC31-0283-4279-BA1B-C595DBC0DD5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2">
                <a:extLst>
                  <a:ext uri="{FF2B5EF4-FFF2-40B4-BE49-F238E27FC236}">
                    <a16:creationId xmlns:a16="http://schemas.microsoft.com/office/drawing/2014/main" id="{606E4971-A24F-415F-8E7B-6EE7F9E1256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3">
                <a:extLst>
                  <a:ext uri="{FF2B5EF4-FFF2-40B4-BE49-F238E27FC236}">
                    <a16:creationId xmlns:a16="http://schemas.microsoft.com/office/drawing/2014/main" id="{22B48644-8901-423B-B010-2E4EBDE8F6C4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4">
                <a:extLst>
                  <a:ext uri="{FF2B5EF4-FFF2-40B4-BE49-F238E27FC236}">
                    <a16:creationId xmlns:a16="http://schemas.microsoft.com/office/drawing/2014/main" id="{9382105D-CF25-480B-BAB8-B53463B71DD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5">
                <a:extLst>
                  <a:ext uri="{FF2B5EF4-FFF2-40B4-BE49-F238E27FC236}">
                    <a16:creationId xmlns:a16="http://schemas.microsoft.com/office/drawing/2014/main" id="{3FC36E8A-F449-417B-A86A-F5A1D0130F0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6">
                <a:extLst>
                  <a:ext uri="{FF2B5EF4-FFF2-40B4-BE49-F238E27FC236}">
                    <a16:creationId xmlns:a16="http://schemas.microsoft.com/office/drawing/2014/main" id="{51EBE27E-5DEA-4600-A836-92EAAD41236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8" name="Graphic 16">
              <a:extLst>
                <a:ext uri="{FF2B5EF4-FFF2-40B4-BE49-F238E27FC236}">
                  <a16:creationId xmlns:a16="http://schemas.microsoft.com/office/drawing/2014/main" id="{0C68591D-EAE1-473A-BF92-3B41C309A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7">
              <a:extLst>
                <a:ext uri="{FF2B5EF4-FFF2-40B4-BE49-F238E27FC236}">
                  <a16:creationId xmlns:a16="http://schemas.microsoft.com/office/drawing/2014/main" id="{5552BB24-616B-48F3-8CD1-245D6011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0" name="Graphic 18">
              <a:extLst>
                <a:ext uri="{FF2B5EF4-FFF2-40B4-BE49-F238E27FC236}">
                  <a16:creationId xmlns:a16="http://schemas.microsoft.com/office/drawing/2014/main" id="{12DAEB13-2C08-4A4D-AB2F-BE9B34199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1E66DEB6-C558-4351-B3E3-30077F1B3ED5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9" name="Freeform: Shape 197">
                <a:extLst>
                  <a:ext uri="{FF2B5EF4-FFF2-40B4-BE49-F238E27FC236}">
                    <a16:creationId xmlns:a16="http://schemas.microsoft.com/office/drawing/2014/main" id="{8C274DB5-7F2D-4E66-836B-30EA0D1462D8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8">
                <a:extLst>
                  <a:ext uri="{FF2B5EF4-FFF2-40B4-BE49-F238E27FC236}">
                    <a16:creationId xmlns:a16="http://schemas.microsoft.com/office/drawing/2014/main" id="{A2C74E8B-E620-468C-8548-96E0FC93C14C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199">
                <a:extLst>
                  <a:ext uri="{FF2B5EF4-FFF2-40B4-BE49-F238E27FC236}">
                    <a16:creationId xmlns:a16="http://schemas.microsoft.com/office/drawing/2014/main" id="{D1E535CA-C27D-4004-BC94-5DC40335131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0">
                <a:extLst>
                  <a:ext uri="{FF2B5EF4-FFF2-40B4-BE49-F238E27FC236}">
                    <a16:creationId xmlns:a16="http://schemas.microsoft.com/office/drawing/2014/main" id="{F90E78D2-1D60-4774-B834-A38E0BC0FA0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1">
                <a:extLst>
                  <a:ext uri="{FF2B5EF4-FFF2-40B4-BE49-F238E27FC236}">
                    <a16:creationId xmlns:a16="http://schemas.microsoft.com/office/drawing/2014/main" id="{940E4830-3097-45A8-81CF-4354B333E533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2">
                <a:extLst>
                  <a:ext uri="{FF2B5EF4-FFF2-40B4-BE49-F238E27FC236}">
                    <a16:creationId xmlns:a16="http://schemas.microsoft.com/office/drawing/2014/main" id="{6BBE90C8-7749-42F1-8D10-531E9EF7211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3">
                <a:extLst>
                  <a:ext uri="{FF2B5EF4-FFF2-40B4-BE49-F238E27FC236}">
                    <a16:creationId xmlns:a16="http://schemas.microsoft.com/office/drawing/2014/main" id="{9F1FE642-EB54-467E-8FEC-CF4962623A6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4">
                <a:extLst>
                  <a:ext uri="{FF2B5EF4-FFF2-40B4-BE49-F238E27FC236}">
                    <a16:creationId xmlns:a16="http://schemas.microsoft.com/office/drawing/2014/main" id="{3E194016-804F-44AB-B6DD-5D281FE0ED2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5">
                <a:extLst>
                  <a:ext uri="{FF2B5EF4-FFF2-40B4-BE49-F238E27FC236}">
                    <a16:creationId xmlns:a16="http://schemas.microsoft.com/office/drawing/2014/main" id="{507F2489-03D9-4CED-A129-8A240CA1DC8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6">
                <a:extLst>
                  <a:ext uri="{FF2B5EF4-FFF2-40B4-BE49-F238E27FC236}">
                    <a16:creationId xmlns:a16="http://schemas.microsoft.com/office/drawing/2014/main" id="{43B0876E-C3BB-4796-B776-82DE8D7D6719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7">
                <a:extLst>
                  <a:ext uri="{FF2B5EF4-FFF2-40B4-BE49-F238E27FC236}">
                    <a16:creationId xmlns:a16="http://schemas.microsoft.com/office/drawing/2014/main" id="{D3835C2E-4E9B-4ECB-A882-01951EBC94B1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8">
                <a:extLst>
                  <a:ext uri="{FF2B5EF4-FFF2-40B4-BE49-F238E27FC236}">
                    <a16:creationId xmlns:a16="http://schemas.microsoft.com/office/drawing/2014/main" id="{F7DCA00D-90DA-410D-B5F3-864B8EFF2BB1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09">
                <a:extLst>
                  <a:ext uri="{FF2B5EF4-FFF2-40B4-BE49-F238E27FC236}">
                    <a16:creationId xmlns:a16="http://schemas.microsoft.com/office/drawing/2014/main" id="{93AD8250-D499-4424-9FA8-A62A035E943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0">
                <a:extLst>
                  <a:ext uri="{FF2B5EF4-FFF2-40B4-BE49-F238E27FC236}">
                    <a16:creationId xmlns:a16="http://schemas.microsoft.com/office/drawing/2014/main" id="{242F3974-4EDB-4081-93D9-2870A6D045D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1">
                <a:extLst>
                  <a:ext uri="{FF2B5EF4-FFF2-40B4-BE49-F238E27FC236}">
                    <a16:creationId xmlns:a16="http://schemas.microsoft.com/office/drawing/2014/main" id="{5D5C4552-EE05-423D-A668-F0AFB6A0149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2">
                <a:extLst>
                  <a:ext uri="{FF2B5EF4-FFF2-40B4-BE49-F238E27FC236}">
                    <a16:creationId xmlns:a16="http://schemas.microsoft.com/office/drawing/2014/main" id="{CF55412E-BB1C-4B40-A7A7-BD0E4902FBC7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3">
                <a:extLst>
                  <a:ext uri="{FF2B5EF4-FFF2-40B4-BE49-F238E27FC236}">
                    <a16:creationId xmlns:a16="http://schemas.microsoft.com/office/drawing/2014/main" id="{5E0C3787-65D3-40E9-BA8A-EC19C4724EC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4">
                <a:extLst>
                  <a:ext uri="{FF2B5EF4-FFF2-40B4-BE49-F238E27FC236}">
                    <a16:creationId xmlns:a16="http://schemas.microsoft.com/office/drawing/2014/main" id="{8A0EEBC7-8403-40CC-BDF9-4855C0F6FD6A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5">
                <a:extLst>
                  <a:ext uri="{FF2B5EF4-FFF2-40B4-BE49-F238E27FC236}">
                    <a16:creationId xmlns:a16="http://schemas.microsoft.com/office/drawing/2014/main" id="{73BCDBD6-11A0-450C-B611-91137B67010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6">
                <a:extLst>
                  <a:ext uri="{FF2B5EF4-FFF2-40B4-BE49-F238E27FC236}">
                    <a16:creationId xmlns:a16="http://schemas.microsoft.com/office/drawing/2014/main" id="{A516698D-68DB-48A0-A4CD-66364BDADBD6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166">
              <a:extLst>
                <a:ext uri="{FF2B5EF4-FFF2-40B4-BE49-F238E27FC236}">
                  <a16:creationId xmlns:a16="http://schemas.microsoft.com/office/drawing/2014/main" id="{11354081-39CA-453E-8F0F-B62DC3CBE9AA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9" name="Freeform: Shape 177">
                <a:extLst>
                  <a:ext uri="{FF2B5EF4-FFF2-40B4-BE49-F238E27FC236}">
                    <a16:creationId xmlns:a16="http://schemas.microsoft.com/office/drawing/2014/main" id="{47791C15-4E38-449C-8A35-0B7784F4D7E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8">
                <a:extLst>
                  <a:ext uri="{FF2B5EF4-FFF2-40B4-BE49-F238E27FC236}">
                    <a16:creationId xmlns:a16="http://schemas.microsoft.com/office/drawing/2014/main" id="{2F3C3098-B817-4BF8-A360-08E22AB0A8A3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79">
                <a:extLst>
                  <a:ext uri="{FF2B5EF4-FFF2-40B4-BE49-F238E27FC236}">
                    <a16:creationId xmlns:a16="http://schemas.microsoft.com/office/drawing/2014/main" id="{85D9FD5D-B4C0-4CA2-A063-CCC3BBC1655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0">
                <a:extLst>
                  <a:ext uri="{FF2B5EF4-FFF2-40B4-BE49-F238E27FC236}">
                    <a16:creationId xmlns:a16="http://schemas.microsoft.com/office/drawing/2014/main" id="{E8856FE8-A83C-4023-8318-4B37533F8358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1">
                <a:extLst>
                  <a:ext uri="{FF2B5EF4-FFF2-40B4-BE49-F238E27FC236}">
                    <a16:creationId xmlns:a16="http://schemas.microsoft.com/office/drawing/2014/main" id="{9B3F1C47-E815-4F1C-A1BF-359CD9C68F1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2">
                <a:extLst>
                  <a:ext uri="{FF2B5EF4-FFF2-40B4-BE49-F238E27FC236}">
                    <a16:creationId xmlns:a16="http://schemas.microsoft.com/office/drawing/2014/main" id="{3FDE7B5C-62EA-4B46-81FF-7FEFACBBF97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3">
                <a:extLst>
                  <a:ext uri="{FF2B5EF4-FFF2-40B4-BE49-F238E27FC236}">
                    <a16:creationId xmlns:a16="http://schemas.microsoft.com/office/drawing/2014/main" id="{523080A8-C633-40AE-8BE0-FEC1C15AE87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4">
                <a:extLst>
                  <a:ext uri="{FF2B5EF4-FFF2-40B4-BE49-F238E27FC236}">
                    <a16:creationId xmlns:a16="http://schemas.microsoft.com/office/drawing/2014/main" id="{7B49F19D-54E0-48ED-B741-1025BE911DD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5">
                <a:extLst>
                  <a:ext uri="{FF2B5EF4-FFF2-40B4-BE49-F238E27FC236}">
                    <a16:creationId xmlns:a16="http://schemas.microsoft.com/office/drawing/2014/main" id="{22134DF9-E943-440D-A73A-59C37D206D52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6">
                <a:extLst>
                  <a:ext uri="{FF2B5EF4-FFF2-40B4-BE49-F238E27FC236}">
                    <a16:creationId xmlns:a16="http://schemas.microsoft.com/office/drawing/2014/main" id="{FC45B151-BAA7-4B13-8455-01FC660291C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7">
                <a:extLst>
                  <a:ext uri="{FF2B5EF4-FFF2-40B4-BE49-F238E27FC236}">
                    <a16:creationId xmlns:a16="http://schemas.microsoft.com/office/drawing/2014/main" id="{7C07C8BA-D624-4470-8299-B4F4D995D90A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8">
                <a:extLst>
                  <a:ext uri="{FF2B5EF4-FFF2-40B4-BE49-F238E27FC236}">
                    <a16:creationId xmlns:a16="http://schemas.microsoft.com/office/drawing/2014/main" id="{225BA016-861B-4CA1-8D51-4123F0AE346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89">
                <a:extLst>
                  <a:ext uri="{FF2B5EF4-FFF2-40B4-BE49-F238E27FC236}">
                    <a16:creationId xmlns:a16="http://schemas.microsoft.com/office/drawing/2014/main" id="{6B2616BC-67CE-4317-8C12-2F6682AC50D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0">
                <a:extLst>
                  <a:ext uri="{FF2B5EF4-FFF2-40B4-BE49-F238E27FC236}">
                    <a16:creationId xmlns:a16="http://schemas.microsoft.com/office/drawing/2014/main" id="{E87B2B5B-D873-4664-BE44-E4DA191E24F7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1">
                <a:extLst>
                  <a:ext uri="{FF2B5EF4-FFF2-40B4-BE49-F238E27FC236}">
                    <a16:creationId xmlns:a16="http://schemas.microsoft.com/office/drawing/2014/main" id="{352531F6-6425-42F3-A609-9104F9C4F3C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2">
                <a:extLst>
                  <a:ext uri="{FF2B5EF4-FFF2-40B4-BE49-F238E27FC236}">
                    <a16:creationId xmlns:a16="http://schemas.microsoft.com/office/drawing/2014/main" id="{4FFDB72E-BFF4-4726-988B-B1437B189D9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3">
                <a:extLst>
                  <a:ext uri="{FF2B5EF4-FFF2-40B4-BE49-F238E27FC236}">
                    <a16:creationId xmlns:a16="http://schemas.microsoft.com/office/drawing/2014/main" id="{76B32DC5-AE5C-4137-A874-A3EC04E163A9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4">
                <a:extLst>
                  <a:ext uri="{FF2B5EF4-FFF2-40B4-BE49-F238E27FC236}">
                    <a16:creationId xmlns:a16="http://schemas.microsoft.com/office/drawing/2014/main" id="{8B6FC929-78C3-4495-9033-9C87ED19EB57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5">
                <a:extLst>
                  <a:ext uri="{FF2B5EF4-FFF2-40B4-BE49-F238E27FC236}">
                    <a16:creationId xmlns:a16="http://schemas.microsoft.com/office/drawing/2014/main" id="{6DECFFC1-6857-47D6-90F8-477F98CEC5D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6">
                <a:extLst>
                  <a:ext uri="{FF2B5EF4-FFF2-40B4-BE49-F238E27FC236}">
                    <a16:creationId xmlns:a16="http://schemas.microsoft.com/office/drawing/2014/main" id="{89BEF4E3-1E6B-4D18-9522-CD0B8BFF9DA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34">
              <a:extLst>
                <a:ext uri="{FF2B5EF4-FFF2-40B4-BE49-F238E27FC236}">
                  <a16:creationId xmlns:a16="http://schemas.microsoft.com/office/drawing/2014/main" id="{ABCBC114-071A-4A7E-AC77-FDA9DAC96E91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3" name="Freeform: Shape 171">
                <a:extLst>
                  <a:ext uri="{FF2B5EF4-FFF2-40B4-BE49-F238E27FC236}">
                    <a16:creationId xmlns:a16="http://schemas.microsoft.com/office/drawing/2014/main" id="{DD128D54-B643-4996-A5B1-C5689F30F7DC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2">
                <a:extLst>
                  <a:ext uri="{FF2B5EF4-FFF2-40B4-BE49-F238E27FC236}">
                    <a16:creationId xmlns:a16="http://schemas.microsoft.com/office/drawing/2014/main" id="{264EFE6B-97E3-40FF-92DD-821A2CAECCF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3">
                <a:extLst>
                  <a:ext uri="{FF2B5EF4-FFF2-40B4-BE49-F238E27FC236}">
                    <a16:creationId xmlns:a16="http://schemas.microsoft.com/office/drawing/2014/main" id="{B5C61543-02A0-4CDF-B593-BAB480314750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4">
                <a:extLst>
                  <a:ext uri="{FF2B5EF4-FFF2-40B4-BE49-F238E27FC236}">
                    <a16:creationId xmlns:a16="http://schemas.microsoft.com/office/drawing/2014/main" id="{7C2CE8E0-537E-41BC-BD66-22993CC11970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5">
                <a:extLst>
                  <a:ext uri="{FF2B5EF4-FFF2-40B4-BE49-F238E27FC236}">
                    <a16:creationId xmlns:a16="http://schemas.microsoft.com/office/drawing/2014/main" id="{2C47196D-1BFE-4418-8CAB-20BF0655DCA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6">
                <a:extLst>
                  <a:ext uri="{FF2B5EF4-FFF2-40B4-BE49-F238E27FC236}">
                    <a16:creationId xmlns:a16="http://schemas.microsoft.com/office/drawing/2014/main" id="{C8FD3A88-C70C-4F4F-A7BC-B5BA1DEDA490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166">
              <a:extLst>
                <a:ext uri="{FF2B5EF4-FFF2-40B4-BE49-F238E27FC236}">
                  <a16:creationId xmlns:a16="http://schemas.microsoft.com/office/drawing/2014/main" id="{8BA05AD8-A79B-4FC9-B373-D175A9E04B60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3" name="Freeform: Shape 151">
                <a:extLst>
                  <a:ext uri="{FF2B5EF4-FFF2-40B4-BE49-F238E27FC236}">
                    <a16:creationId xmlns:a16="http://schemas.microsoft.com/office/drawing/2014/main" id="{3F42937E-0C8B-488F-86C5-5E1104371C9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2">
                <a:extLst>
                  <a:ext uri="{FF2B5EF4-FFF2-40B4-BE49-F238E27FC236}">
                    <a16:creationId xmlns:a16="http://schemas.microsoft.com/office/drawing/2014/main" id="{6355963B-13B4-4542-B824-3541542258D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3">
                <a:extLst>
                  <a:ext uri="{FF2B5EF4-FFF2-40B4-BE49-F238E27FC236}">
                    <a16:creationId xmlns:a16="http://schemas.microsoft.com/office/drawing/2014/main" id="{6CBACC9C-0F29-49C7-927C-4B8E36B271F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4">
                <a:extLst>
                  <a:ext uri="{FF2B5EF4-FFF2-40B4-BE49-F238E27FC236}">
                    <a16:creationId xmlns:a16="http://schemas.microsoft.com/office/drawing/2014/main" id="{337BD57A-0AEA-4237-BEBF-47E1BBC0B063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5">
                <a:extLst>
                  <a:ext uri="{FF2B5EF4-FFF2-40B4-BE49-F238E27FC236}">
                    <a16:creationId xmlns:a16="http://schemas.microsoft.com/office/drawing/2014/main" id="{426BD16C-E6D1-471E-A324-C8D0558B408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6">
                <a:extLst>
                  <a:ext uri="{FF2B5EF4-FFF2-40B4-BE49-F238E27FC236}">
                    <a16:creationId xmlns:a16="http://schemas.microsoft.com/office/drawing/2014/main" id="{8C40A37A-0413-49D5-AA35-5BE97B67633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7">
                <a:extLst>
                  <a:ext uri="{FF2B5EF4-FFF2-40B4-BE49-F238E27FC236}">
                    <a16:creationId xmlns:a16="http://schemas.microsoft.com/office/drawing/2014/main" id="{1082D253-638A-4FEF-92AC-9E797A2424D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8">
                <a:extLst>
                  <a:ext uri="{FF2B5EF4-FFF2-40B4-BE49-F238E27FC236}">
                    <a16:creationId xmlns:a16="http://schemas.microsoft.com/office/drawing/2014/main" id="{2BFF6D3C-8587-46FE-9407-C28BCAD058E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59">
                <a:extLst>
                  <a:ext uri="{FF2B5EF4-FFF2-40B4-BE49-F238E27FC236}">
                    <a16:creationId xmlns:a16="http://schemas.microsoft.com/office/drawing/2014/main" id="{4FE80292-34AA-4030-BAA1-933E3565CEF9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0">
                <a:extLst>
                  <a:ext uri="{FF2B5EF4-FFF2-40B4-BE49-F238E27FC236}">
                    <a16:creationId xmlns:a16="http://schemas.microsoft.com/office/drawing/2014/main" id="{FD1F39F9-77C7-46DF-B705-A0A35E7FC7FC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1">
                <a:extLst>
                  <a:ext uri="{FF2B5EF4-FFF2-40B4-BE49-F238E27FC236}">
                    <a16:creationId xmlns:a16="http://schemas.microsoft.com/office/drawing/2014/main" id="{67D445E2-733D-4AFE-808B-304227B8F6B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2">
                <a:extLst>
                  <a:ext uri="{FF2B5EF4-FFF2-40B4-BE49-F238E27FC236}">
                    <a16:creationId xmlns:a16="http://schemas.microsoft.com/office/drawing/2014/main" id="{FD162085-911A-439B-B581-8D9170ABFAF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3">
                <a:extLst>
                  <a:ext uri="{FF2B5EF4-FFF2-40B4-BE49-F238E27FC236}">
                    <a16:creationId xmlns:a16="http://schemas.microsoft.com/office/drawing/2014/main" id="{0E9F1DAC-D0C1-4FB0-AD1C-36B0F900AF8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4">
                <a:extLst>
                  <a:ext uri="{FF2B5EF4-FFF2-40B4-BE49-F238E27FC236}">
                    <a16:creationId xmlns:a16="http://schemas.microsoft.com/office/drawing/2014/main" id="{C3211AA6-5742-4845-AFD9-8B50DE23D98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5">
                <a:extLst>
                  <a:ext uri="{FF2B5EF4-FFF2-40B4-BE49-F238E27FC236}">
                    <a16:creationId xmlns:a16="http://schemas.microsoft.com/office/drawing/2014/main" id="{8BAA48E0-E207-43E5-A2D8-A2E29D5AFD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6">
                <a:extLst>
                  <a:ext uri="{FF2B5EF4-FFF2-40B4-BE49-F238E27FC236}">
                    <a16:creationId xmlns:a16="http://schemas.microsoft.com/office/drawing/2014/main" id="{300373FC-D273-425D-BB37-173528B432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7">
                <a:extLst>
                  <a:ext uri="{FF2B5EF4-FFF2-40B4-BE49-F238E27FC236}">
                    <a16:creationId xmlns:a16="http://schemas.microsoft.com/office/drawing/2014/main" id="{57A8A6EE-1217-46AC-97C6-1C199D8B2EE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8">
                <a:extLst>
                  <a:ext uri="{FF2B5EF4-FFF2-40B4-BE49-F238E27FC236}">
                    <a16:creationId xmlns:a16="http://schemas.microsoft.com/office/drawing/2014/main" id="{EE8C5DDA-8252-430E-AE27-69FA3321304C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69">
                <a:extLst>
                  <a:ext uri="{FF2B5EF4-FFF2-40B4-BE49-F238E27FC236}">
                    <a16:creationId xmlns:a16="http://schemas.microsoft.com/office/drawing/2014/main" id="{B180B359-9999-4BC4-A3AB-CEB821D8E666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0">
                <a:extLst>
                  <a:ext uri="{FF2B5EF4-FFF2-40B4-BE49-F238E27FC236}">
                    <a16:creationId xmlns:a16="http://schemas.microsoft.com/office/drawing/2014/main" id="{189D221A-759C-4E68-9BBB-BCAD5070570B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CFEF0922-7216-4C3D-B836-9A7FDC18D8BA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5D0C80E6-5833-4681-840E-073B8372C342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EE01B8E9-FC78-4987-95A9-A66EF0367AB0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FA9DF8C0-9ABD-47EB-9B3C-C3BC26B93996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E2E6D115-B892-4F08-9857-0003DB2609D4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AB4E23B5-5D45-4E65-91D3-8A9C11D9B47E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C6B73724-C2DF-4CC3-8D47-4CE9AC9E3FB9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0">
                <a:extLst>
                  <a:ext uri="{FF2B5EF4-FFF2-40B4-BE49-F238E27FC236}">
                    <a16:creationId xmlns:a16="http://schemas.microsoft.com/office/drawing/2014/main" id="{6212202F-185E-4886-8900-7D4F743F7ADC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">
                <a:extLst>
                  <a:ext uri="{FF2B5EF4-FFF2-40B4-BE49-F238E27FC236}">
                    <a16:creationId xmlns:a16="http://schemas.microsoft.com/office/drawing/2014/main" id="{5B008989-A698-4B82-8C02-B0C9E0DD22F1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2">
                <a:extLst>
                  <a:ext uri="{FF2B5EF4-FFF2-40B4-BE49-F238E27FC236}">
                    <a16:creationId xmlns:a16="http://schemas.microsoft.com/office/drawing/2014/main" id="{3B0F4D21-EDDC-4C96-9F18-1EE68438F3AA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3">
                <a:extLst>
                  <a:ext uri="{FF2B5EF4-FFF2-40B4-BE49-F238E27FC236}">
                    <a16:creationId xmlns:a16="http://schemas.microsoft.com/office/drawing/2014/main" id="{1747853F-5FBA-40C7-8D21-3AFC3C42F5FD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4">
                <a:extLst>
                  <a:ext uri="{FF2B5EF4-FFF2-40B4-BE49-F238E27FC236}">
                    <a16:creationId xmlns:a16="http://schemas.microsoft.com/office/drawing/2014/main" id="{BC052A43-2BB1-4640-AB02-FF5FD6BD1516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5">
                <a:extLst>
                  <a:ext uri="{FF2B5EF4-FFF2-40B4-BE49-F238E27FC236}">
                    <a16:creationId xmlns:a16="http://schemas.microsoft.com/office/drawing/2014/main" id="{BE26F5F6-82A5-4735-903D-E9D28602931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78530767-562F-4497-8580-631FD6FFB91E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EDDEE8A8-0213-4DFA-B833-EB223A8175C3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8">
                <a:extLst>
                  <a:ext uri="{FF2B5EF4-FFF2-40B4-BE49-F238E27FC236}">
                    <a16:creationId xmlns:a16="http://schemas.microsoft.com/office/drawing/2014/main" id="{6DFBDA98-2B46-4255-ABB3-715B9919CCC2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DD50ADE9-9B3A-49F2-9B78-6A2D7DF94A5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AA1CCFEC-6270-4AA4-BA21-D2FBE6BD5FD9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1">
                <a:extLst>
                  <a:ext uri="{FF2B5EF4-FFF2-40B4-BE49-F238E27FC236}">
                    <a16:creationId xmlns:a16="http://schemas.microsoft.com/office/drawing/2014/main" id="{EFDD9AC3-CC96-4A24-AC6F-A7EC9295638D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1EC976F5-DBA8-41EB-B890-F71A7C6D921F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BC55A86F-3B41-4621-A4A4-4001CCFA41A3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AB822E78-5507-494C-829D-DB99BF1D190F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183AD7E6-1FEF-4413-BFA5-8D5F4CE0C2B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D777B503-A316-4433-B5F3-4705DBA83CE3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id="{E6F6DC7F-7915-4E55-9749-3862A900DD05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id="{9FC6F9DB-935D-4D8B-941D-790566A5A477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9">
                <a:extLst>
                  <a:ext uri="{FF2B5EF4-FFF2-40B4-BE49-F238E27FC236}">
                    <a16:creationId xmlns:a16="http://schemas.microsoft.com/office/drawing/2014/main" id="{5788C2DA-6E56-44BD-8215-36E1CDC879E7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0">
                <a:extLst>
                  <a:ext uri="{FF2B5EF4-FFF2-40B4-BE49-F238E27FC236}">
                    <a16:creationId xmlns:a16="http://schemas.microsoft.com/office/drawing/2014/main" id="{B2E88EE7-66E2-4844-8237-FE6B5BB30C97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1">
                <a:extLst>
                  <a:ext uri="{FF2B5EF4-FFF2-40B4-BE49-F238E27FC236}">
                    <a16:creationId xmlns:a16="http://schemas.microsoft.com/office/drawing/2014/main" id="{368AFF4C-B41C-4D2A-96C4-66837C3CD275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2">
                <a:extLst>
                  <a:ext uri="{FF2B5EF4-FFF2-40B4-BE49-F238E27FC236}">
                    <a16:creationId xmlns:a16="http://schemas.microsoft.com/office/drawing/2014/main" id="{41718930-C68E-4B70-8390-C691ED656C40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F0B79A04-DE6D-434F-9C83-0E9D2F428218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6ACAC50E-FE54-4223-85A5-8C01DB81C838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5">
                <a:extLst>
                  <a:ext uri="{FF2B5EF4-FFF2-40B4-BE49-F238E27FC236}">
                    <a16:creationId xmlns:a16="http://schemas.microsoft.com/office/drawing/2014/main" id="{3DDB9DA3-66F0-442F-B114-A84BFE0CFD81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243E30D7-64FF-45ED-802F-ACF07D348829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1A5F08-CE8F-4194-801E-8D8E1271431E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E1A9A2B4-F2D2-4EDE-99C8-429FFA37FF94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94146FDF-BF70-433D-8346-19477E37CE27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226569D9-B5E5-4486-BB8F-55934E04417E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E7EA28B2-4248-4346-937E-363684ABE872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931AB88C-AA30-4D94-B480-3058C2B09F56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E2750B0D-529E-46F8-BE13-A2C5B4C7FE5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E9B685D0-2BAE-404A-A930-BF0895650BF6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D9032990-72FB-4AE2-9391-C5DA7DAD1FD6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29379EF-1191-4159-A379-265B0845975A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1A7FC40C-F1CF-4AD8-82CD-01FDEA186D56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8EF76438-E18E-40A8-9F2B-1B15277B060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E4D69C59-DB63-4FB5-907E-D6DE79DA9FF5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801D2FDB-8E8B-433B-8FE6-2B02F61E2AF5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A26A201A-FF9D-49A2-9AC2-C70EEBA31784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51A59F8E-2BD6-4B64-989A-CB4449B2DCEE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AE922456-2DA5-4400-A09A-4D4FE5BB6450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294EBF94-C168-4553-9FB7-DA296911A02D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29CDC22-8994-4204-BE2E-D14674C684FA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B0F5027D-DDA9-48A7-9536-1EC68B49ACE0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435A8B1F-A60E-41A5-B441-A27E9E5B1DCA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BC87D60D-B279-499A-B62E-C0BB760A0BA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7CCBD522-10A4-4698-A683-70E24DDFD1EB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7F4643B8-B1E1-4D63-A145-5C059F373598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FE59190D-90D6-4C2B-BEDB-C5F6599AA423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2">
                <a:extLst>
                  <a:ext uri="{FF2B5EF4-FFF2-40B4-BE49-F238E27FC236}">
                    <a16:creationId xmlns:a16="http://schemas.microsoft.com/office/drawing/2014/main" id="{07CC5AA7-CCB7-4C34-846E-183AF46A8C4C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3">
                <a:extLst>
                  <a:ext uri="{FF2B5EF4-FFF2-40B4-BE49-F238E27FC236}">
                    <a16:creationId xmlns:a16="http://schemas.microsoft.com/office/drawing/2014/main" id="{D7715860-7C27-497A-B50E-4783F645428C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4">
                <a:extLst>
                  <a:ext uri="{FF2B5EF4-FFF2-40B4-BE49-F238E27FC236}">
                    <a16:creationId xmlns:a16="http://schemas.microsoft.com/office/drawing/2014/main" id="{E763A619-FF1E-466B-B588-95A2C526B48D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5">
                <a:extLst>
                  <a:ext uri="{FF2B5EF4-FFF2-40B4-BE49-F238E27FC236}">
                    <a16:creationId xmlns:a16="http://schemas.microsoft.com/office/drawing/2014/main" id="{8FCFB98A-9909-4F2F-99F4-DECE3CD20407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6">
                <a:extLst>
                  <a:ext uri="{FF2B5EF4-FFF2-40B4-BE49-F238E27FC236}">
                    <a16:creationId xmlns:a16="http://schemas.microsoft.com/office/drawing/2014/main" id="{0CB8050A-C6F8-4445-93B4-E5C2AB4A8013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7">
                <a:extLst>
                  <a:ext uri="{FF2B5EF4-FFF2-40B4-BE49-F238E27FC236}">
                    <a16:creationId xmlns:a16="http://schemas.microsoft.com/office/drawing/2014/main" id="{BB3C704F-0CE9-441D-A668-DCE0BC019463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8">
                <a:extLst>
                  <a:ext uri="{FF2B5EF4-FFF2-40B4-BE49-F238E27FC236}">
                    <a16:creationId xmlns:a16="http://schemas.microsoft.com/office/drawing/2014/main" id="{F42C6D3D-AB36-4913-9760-BE1889AFCB15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89">
                <a:extLst>
                  <a:ext uri="{FF2B5EF4-FFF2-40B4-BE49-F238E27FC236}">
                    <a16:creationId xmlns:a16="http://schemas.microsoft.com/office/drawing/2014/main" id="{84DDF01F-5C07-4124-82D4-E2C35E991053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0">
                <a:extLst>
                  <a:ext uri="{FF2B5EF4-FFF2-40B4-BE49-F238E27FC236}">
                    <a16:creationId xmlns:a16="http://schemas.microsoft.com/office/drawing/2014/main" id="{1DD2BDC8-8B16-4D9E-8455-8260F0576205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1">
                <a:extLst>
                  <a:ext uri="{FF2B5EF4-FFF2-40B4-BE49-F238E27FC236}">
                    <a16:creationId xmlns:a16="http://schemas.microsoft.com/office/drawing/2014/main" id="{A0A139A9-AE39-4436-A789-456E9B77ABF8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2">
                <a:extLst>
                  <a:ext uri="{FF2B5EF4-FFF2-40B4-BE49-F238E27FC236}">
                    <a16:creationId xmlns:a16="http://schemas.microsoft.com/office/drawing/2014/main" id="{98E59DD6-750D-49E6-B86B-F8BC71AD0265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3">
                <a:extLst>
                  <a:ext uri="{FF2B5EF4-FFF2-40B4-BE49-F238E27FC236}">
                    <a16:creationId xmlns:a16="http://schemas.microsoft.com/office/drawing/2014/main" id="{84512BAB-2AFA-4A99-8FF6-4457CEBCC00F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4">
                <a:extLst>
                  <a:ext uri="{FF2B5EF4-FFF2-40B4-BE49-F238E27FC236}">
                    <a16:creationId xmlns:a16="http://schemas.microsoft.com/office/drawing/2014/main" id="{F2DD6EB4-FCDA-4FD0-903E-C1DB5AE193FC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5">
                <a:extLst>
                  <a:ext uri="{FF2B5EF4-FFF2-40B4-BE49-F238E27FC236}">
                    <a16:creationId xmlns:a16="http://schemas.microsoft.com/office/drawing/2014/main" id="{8987B6A8-15C9-4ABF-80E1-651DD040E65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6">
                <a:extLst>
                  <a:ext uri="{FF2B5EF4-FFF2-40B4-BE49-F238E27FC236}">
                    <a16:creationId xmlns:a16="http://schemas.microsoft.com/office/drawing/2014/main" id="{F0F679C4-58D1-4026-B9AF-DE405515753D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7">
                <a:extLst>
                  <a:ext uri="{FF2B5EF4-FFF2-40B4-BE49-F238E27FC236}">
                    <a16:creationId xmlns:a16="http://schemas.microsoft.com/office/drawing/2014/main" id="{50AD06ED-D7D2-4EB5-92A0-254BD417FE41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8">
                <a:extLst>
                  <a:ext uri="{FF2B5EF4-FFF2-40B4-BE49-F238E27FC236}">
                    <a16:creationId xmlns:a16="http://schemas.microsoft.com/office/drawing/2014/main" id="{B83CC469-AD53-4ACB-AE9B-9F3DCDB9E9F6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99">
                <a:extLst>
                  <a:ext uri="{FF2B5EF4-FFF2-40B4-BE49-F238E27FC236}">
                    <a16:creationId xmlns:a16="http://schemas.microsoft.com/office/drawing/2014/main" id="{1E28E2DE-F2DB-46A8-A364-2D80E9F7289E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0">
                <a:extLst>
                  <a:ext uri="{FF2B5EF4-FFF2-40B4-BE49-F238E27FC236}">
                    <a16:creationId xmlns:a16="http://schemas.microsoft.com/office/drawing/2014/main" id="{D6F8582E-C7EE-4C11-A602-979E1FEEA11E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1">
                <a:extLst>
                  <a:ext uri="{FF2B5EF4-FFF2-40B4-BE49-F238E27FC236}">
                    <a16:creationId xmlns:a16="http://schemas.microsoft.com/office/drawing/2014/main" id="{AF7D0C07-3AE7-4455-985A-2105B6AA532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2">
                <a:extLst>
                  <a:ext uri="{FF2B5EF4-FFF2-40B4-BE49-F238E27FC236}">
                    <a16:creationId xmlns:a16="http://schemas.microsoft.com/office/drawing/2014/main" id="{1D44C4F4-2B61-4A60-8DE9-C78416834C72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3">
                <a:extLst>
                  <a:ext uri="{FF2B5EF4-FFF2-40B4-BE49-F238E27FC236}">
                    <a16:creationId xmlns:a16="http://schemas.microsoft.com/office/drawing/2014/main" id="{65307B0D-AD25-4AC3-A99A-737A6B35665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4">
                <a:extLst>
                  <a:ext uri="{FF2B5EF4-FFF2-40B4-BE49-F238E27FC236}">
                    <a16:creationId xmlns:a16="http://schemas.microsoft.com/office/drawing/2014/main" id="{17B7A897-6157-4728-9848-904B2DD7195E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5">
                <a:extLst>
                  <a:ext uri="{FF2B5EF4-FFF2-40B4-BE49-F238E27FC236}">
                    <a16:creationId xmlns:a16="http://schemas.microsoft.com/office/drawing/2014/main" id="{DC06EB24-E39E-4535-BF04-23B0AC8815D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6">
                <a:extLst>
                  <a:ext uri="{FF2B5EF4-FFF2-40B4-BE49-F238E27FC236}">
                    <a16:creationId xmlns:a16="http://schemas.microsoft.com/office/drawing/2014/main" id="{8D076095-CE3C-4FB7-8A93-4D394F5128C0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7">
                <a:extLst>
                  <a:ext uri="{FF2B5EF4-FFF2-40B4-BE49-F238E27FC236}">
                    <a16:creationId xmlns:a16="http://schemas.microsoft.com/office/drawing/2014/main" id="{4F18D023-7C07-4626-93EF-FB451A2AB7F5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8">
                <a:extLst>
                  <a:ext uri="{FF2B5EF4-FFF2-40B4-BE49-F238E27FC236}">
                    <a16:creationId xmlns:a16="http://schemas.microsoft.com/office/drawing/2014/main" id="{AF3752C9-B037-4D8F-9F77-ED7FB8CB9971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09">
                <a:extLst>
                  <a:ext uri="{FF2B5EF4-FFF2-40B4-BE49-F238E27FC236}">
                    <a16:creationId xmlns:a16="http://schemas.microsoft.com/office/drawing/2014/main" id="{1918EB95-6BD4-4AE0-914B-FF6B6C1E2CE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0">
                <a:extLst>
                  <a:ext uri="{FF2B5EF4-FFF2-40B4-BE49-F238E27FC236}">
                    <a16:creationId xmlns:a16="http://schemas.microsoft.com/office/drawing/2014/main" id="{2D6A551F-74D6-4A3F-BA14-C301946081C8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1">
                <a:extLst>
                  <a:ext uri="{FF2B5EF4-FFF2-40B4-BE49-F238E27FC236}">
                    <a16:creationId xmlns:a16="http://schemas.microsoft.com/office/drawing/2014/main" id="{3AD32466-8A46-42C5-8D2E-98A679BF0E94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2">
                <a:extLst>
                  <a:ext uri="{FF2B5EF4-FFF2-40B4-BE49-F238E27FC236}">
                    <a16:creationId xmlns:a16="http://schemas.microsoft.com/office/drawing/2014/main" id="{529CD1CA-9ADE-455E-A72D-D714C79C2325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3">
                <a:extLst>
                  <a:ext uri="{FF2B5EF4-FFF2-40B4-BE49-F238E27FC236}">
                    <a16:creationId xmlns:a16="http://schemas.microsoft.com/office/drawing/2014/main" id="{060AE2BD-054B-48E4-AC84-49C5B8527E2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4">
                <a:extLst>
                  <a:ext uri="{FF2B5EF4-FFF2-40B4-BE49-F238E27FC236}">
                    <a16:creationId xmlns:a16="http://schemas.microsoft.com/office/drawing/2014/main" id="{4373EA2B-440D-4404-92F1-D7F1CFEF80BC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5">
                <a:extLst>
                  <a:ext uri="{FF2B5EF4-FFF2-40B4-BE49-F238E27FC236}">
                    <a16:creationId xmlns:a16="http://schemas.microsoft.com/office/drawing/2014/main" id="{82349EC2-25EE-41F2-88D3-870B69788CC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6">
                <a:extLst>
                  <a:ext uri="{FF2B5EF4-FFF2-40B4-BE49-F238E27FC236}">
                    <a16:creationId xmlns:a16="http://schemas.microsoft.com/office/drawing/2014/main" id="{DE1EB254-9238-4200-919B-5B9A75E1D58A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7">
                <a:extLst>
                  <a:ext uri="{FF2B5EF4-FFF2-40B4-BE49-F238E27FC236}">
                    <a16:creationId xmlns:a16="http://schemas.microsoft.com/office/drawing/2014/main" id="{CC8A90A9-C762-417A-BF1C-1BAEBDF79D5C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8">
                <a:extLst>
                  <a:ext uri="{FF2B5EF4-FFF2-40B4-BE49-F238E27FC236}">
                    <a16:creationId xmlns:a16="http://schemas.microsoft.com/office/drawing/2014/main" id="{0DD33B3A-0B7D-499F-AC63-C1DA649625AA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19">
                <a:extLst>
                  <a:ext uri="{FF2B5EF4-FFF2-40B4-BE49-F238E27FC236}">
                    <a16:creationId xmlns:a16="http://schemas.microsoft.com/office/drawing/2014/main" id="{4DC1F422-9CF8-4516-A07F-BE4C24DAAEF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0">
                <a:extLst>
                  <a:ext uri="{FF2B5EF4-FFF2-40B4-BE49-F238E27FC236}">
                    <a16:creationId xmlns:a16="http://schemas.microsoft.com/office/drawing/2014/main" id="{40423982-A4F5-4316-BD45-CC2E9B0FED1D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1">
                <a:extLst>
                  <a:ext uri="{FF2B5EF4-FFF2-40B4-BE49-F238E27FC236}">
                    <a16:creationId xmlns:a16="http://schemas.microsoft.com/office/drawing/2014/main" id="{AF725C62-DB95-4E89-93C1-25F391013E21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2">
                <a:extLst>
                  <a:ext uri="{FF2B5EF4-FFF2-40B4-BE49-F238E27FC236}">
                    <a16:creationId xmlns:a16="http://schemas.microsoft.com/office/drawing/2014/main" id="{2F6FCE01-BAB5-4C02-87E9-BF3FF3586D9C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3">
                <a:extLst>
                  <a:ext uri="{FF2B5EF4-FFF2-40B4-BE49-F238E27FC236}">
                    <a16:creationId xmlns:a16="http://schemas.microsoft.com/office/drawing/2014/main" id="{105FC7CA-60CF-412D-9567-52C3D473A8F4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4">
                <a:extLst>
                  <a:ext uri="{FF2B5EF4-FFF2-40B4-BE49-F238E27FC236}">
                    <a16:creationId xmlns:a16="http://schemas.microsoft.com/office/drawing/2014/main" id="{DC5F4402-1915-4F45-9873-D7B967422027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5">
                <a:extLst>
                  <a:ext uri="{FF2B5EF4-FFF2-40B4-BE49-F238E27FC236}">
                    <a16:creationId xmlns:a16="http://schemas.microsoft.com/office/drawing/2014/main" id="{35F0DF3B-61C2-4E03-9EFE-E77448957761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6">
                <a:extLst>
                  <a:ext uri="{FF2B5EF4-FFF2-40B4-BE49-F238E27FC236}">
                    <a16:creationId xmlns:a16="http://schemas.microsoft.com/office/drawing/2014/main" id="{9DF8DB33-1252-4F05-927C-F3476BB278CE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7">
                <a:extLst>
                  <a:ext uri="{FF2B5EF4-FFF2-40B4-BE49-F238E27FC236}">
                    <a16:creationId xmlns:a16="http://schemas.microsoft.com/office/drawing/2014/main" id="{A542611C-B820-47D4-8698-B6E9413C5F53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8">
                <a:extLst>
                  <a:ext uri="{FF2B5EF4-FFF2-40B4-BE49-F238E27FC236}">
                    <a16:creationId xmlns:a16="http://schemas.microsoft.com/office/drawing/2014/main" id="{625CEF68-C008-4652-BEF4-E12D34128BA7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29">
                <a:extLst>
                  <a:ext uri="{FF2B5EF4-FFF2-40B4-BE49-F238E27FC236}">
                    <a16:creationId xmlns:a16="http://schemas.microsoft.com/office/drawing/2014/main" id="{CBAA7AB9-41C0-4BE2-AB65-26AE06BB09BA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0">
                <a:extLst>
                  <a:ext uri="{FF2B5EF4-FFF2-40B4-BE49-F238E27FC236}">
                    <a16:creationId xmlns:a16="http://schemas.microsoft.com/office/drawing/2014/main" id="{D11A71C8-5389-404D-8CA3-56F500B34C83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1">
                <a:extLst>
                  <a:ext uri="{FF2B5EF4-FFF2-40B4-BE49-F238E27FC236}">
                    <a16:creationId xmlns:a16="http://schemas.microsoft.com/office/drawing/2014/main" id="{BD8B27C3-08B0-46B6-AFDF-0E9F5A3A79E0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2">
                <a:extLst>
                  <a:ext uri="{FF2B5EF4-FFF2-40B4-BE49-F238E27FC236}">
                    <a16:creationId xmlns:a16="http://schemas.microsoft.com/office/drawing/2014/main" id="{EA2D1DCD-198A-460B-9C06-17E7A8B57E72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3">
                <a:extLst>
                  <a:ext uri="{FF2B5EF4-FFF2-40B4-BE49-F238E27FC236}">
                    <a16:creationId xmlns:a16="http://schemas.microsoft.com/office/drawing/2014/main" id="{4E34E094-52B9-4CB7-9398-D1C6A5919213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4">
                <a:extLst>
                  <a:ext uri="{FF2B5EF4-FFF2-40B4-BE49-F238E27FC236}">
                    <a16:creationId xmlns:a16="http://schemas.microsoft.com/office/drawing/2014/main" id="{89060CF7-9CEA-4574-8B94-958A42F8FB44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5">
                <a:extLst>
                  <a:ext uri="{FF2B5EF4-FFF2-40B4-BE49-F238E27FC236}">
                    <a16:creationId xmlns:a16="http://schemas.microsoft.com/office/drawing/2014/main" id="{6693FE95-7EFD-402A-A66F-ABE89BFD3F0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6">
                <a:extLst>
                  <a:ext uri="{FF2B5EF4-FFF2-40B4-BE49-F238E27FC236}">
                    <a16:creationId xmlns:a16="http://schemas.microsoft.com/office/drawing/2014/main" id="{01A407AB-AC3B-4EC6-BD47-7D302713C231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7">
                <a:extLst>
                  <a:ext uri="{FF2B5EF4-FFF2-40B4-BE49-F238E27FC236}">
                    <a16:creationId xmlns:a16="http://schemas.microsoft.com/office/drawing/2014/main" id="{D3365A12-6A1C-4AD8-AC9F-25291330A27B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8">
                <a:extLst>
                  <a:ext uri="{FF2B5EF4-FFF2-40B4-BE49-F238E27FC236}">
                    <a16:creationId xmlns:a16="http://schemas.microsoft.com/office/drawing/2014/main" id="{A6A86C17-A172-4A68-9C1F-CB60674E4B6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39">
                <a:extLst>
                  <a:ext uri="{FF2B5EF4-FFF2-40B4-BE49-F238E27FC236}">
                    <a16:creationId xmlns:a16="http://schemas.microsoft.com/office/drawing/2014/main" id="{547E290B-9A33-457C-87EA-3D4EFF91E925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0">
                <a:extLst>
                  <a:ext uri="{FF2B5EF4-FFF2-40B4-BE49-F238E27FC236}">
                    <a16:creationId xmlns:a16="http://schemas.microsoft.com/office/drawing/2014/main" id="{16CFAE4F-ED2C-4580-BD6E-9ACB01544B8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1">
                <a:extLst>
                  <a:ext uri="{FF2B5EF4-FFF2-40B4-BE49-F238E27FC236}">
                    <a16:creationId xmlns:a16="http://schemas.microsoft.com/office/drawing/2014/main" id="{92BA99F2-4A6F-4757-B033-17A00F0133F3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2">
                <a:extLst>
                  <a:ext uri="{FF2B5EF4-FFF2-40B4-BE49-F238E27FC236}">
                    <a16:creationId xmlns:a16="http://schemas.microsoft.com/office/drawing/2014/main" id="{DAE2DEEF-66D6-40C2-AF31-975D199331B4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3">
                <a:extLst>
                  <a:ext uri="{FF2B5EF4-FFF2-40B4-BE49-F238E27FC236}">
                    <a16:creationId xmlns:a16="http://schemas.microsoft.com/office/drawing/2014/main" id="{9D4FC76C-7E60-429D-A852-B12419C3B62D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4">
                <a:extLst>
                  <a:ext uri="{FF2B5EF4-FFF2-40B4-BE49-F238E27FC236}">
                    <a16:creationId xmlns:a16="http://schemas.microsoft.com/office/drawing/2014/main" id="{416AC578-99E3-4EB3-8BDE-9479736B872F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5">
                <a:extLst>
                  <a:ext uri="{FF2B5EF4-FFF2-40B4-BE49-F238E27FC236}">
                    <a16:creationId xmlns:a16="http://schemas.microsoft.com/office/drawing/2014/main" id="{C6D0F32F-771E-48AE-B5BE-ADAD5AF7A9E9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6">
                <a:extLst>
                  <a:ext uri="{FF2B5EF4-FFF2-40B4-BE49-F238E27FC236}">
                    <a16:creationId xmlns:a16="http://schemas.microsoft.com/office/drawing/2014/main" id="{1D18DA4C-FDCE-449E-83A7-3E5D9A53722F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7">
                <a:extLst>
                  <a:ext uri="{FF2B5EF4-FFF2-40B4-BE49-F238E27FC236}">
                    <a16:creationId xmlns:a16="http://schemas.microsoft.com/office/drawing/2014/main" id="{D08F3080-3DAE-4345-8EE4-3C404DE4C82D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8">
                <a:extLst>
                  <a:ext uri="{FF2B5EF4-FFF2-40B4-BE49-F238E27FC236}">
                    <a16:creationId xmlns:a16="http://schemas.microsoft.com/office/drawing/2014/main" id="{5EAA777C-BCDB-4047-9EFB-4DC8FA93F547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49">
                <a:extLst>
                  <a:ext uri="{FF2B5EF4-FFF2-40B4-BE49-F238E27FC236}">
                    <a16:creationId xmlns:a16="http://schemas.microsoft.com/office/drawing/2014/main" id="{F7F7A653-7031-4729-B1F6-3481F30CDDD4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0">
                <a:extLst>
                  <a:ext uri="{FF2B5EF4-FFF2-40B4-BE49-F238E27FC236}">
                    <a16:creationId xmlns:a16="http://schemas.microsoft.com/office/drawing/2014/main" id="{30D072C0-0600-4B10-B941-51869AD4B33D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9" name="Text Placeholder 10">
            <a:extLst>
              <a:ext uri="{FF2B5EF4-FFF2-40B4-BE49-F238E27FC236}">
                <a16:creationId xmlns:a16="http://schemas.microsoft.com/office/drawing/2014/main" id="{032EDA0B-DFBC-4222-9D27-0021446709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294" y="39942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0" name="Text Placeholder 10">
            <a:extLst>
              <a:ext uri="{FF2B5EF4-FFF2-40B4-BE49-F238E27FC236}">
                <a16:creationId xmlns:a16="http://schemas.microsoft.com/office/drawing/2014/main" id="{DF6427EC-00E0-459E-8269-BC372F59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294" y="4387910"/>
            <a:ext cx="4929909" cy="26894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67" b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914377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371566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1828754" indent="0">
              <a:buFontTx/>
              <a:buNone/>
              <a:defRPr sz="2133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8110B6BF-1AD5-4EDD-91CF-41BE3A4A894A}"/>
              </a:ext>
            </a:extLst>
          </p:cNvPr>
          <p:cNvSpPr/>
          <p:nvPr/>
        </p:nvSpPr>
        <p:spPr>
          <a:xfrm>
            <a:off x="10896600" y="0"/>
            <a:ext cx="1295400" cy="853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4E98F66B-BF68-4F8F-BEC8-4F651DC2B562}"/>
              </a:ext>
            </a:extLst>
          </p:cNvPr>
          <p:cNvGrpSpPr/>
          <p:nvPr/>
        </p:nvGrpSpPr>
        <p:grpSpPr>
          <a:xfrm>
            <a:off x="10531295" y="152400"/>
            <a:ext cx="1554025" cy="1554025"/>
            <a:chOff x="4704462" y="-619305"/>
            <a:chExt cx="3413306" cy="3413306"/>
          </a:xfrm>
        </p:grpSpPr>
        <p:sp>
          <p:nvSpPr>
            <p:cNvPr id="243" name="Oval 83">
              <a:extLst>
                <a:ext uri="{FF2B5EF4-FFF2-40B4-BE49-F238E27FC236}">
                  <a16:creationId xmlns:a16="http://schemas.microsoft.com/office/drawing/2014/main" id="{145720DE-3767-4067-9C94-913FE0106B02}"/>
                </a:ext>
              </a:extLst>
            </p:cNvPr>
            <p:cNvSpPr/>
            <p:nvPr/>
          </p:nvSpPr>
          <p:spPr>
            <a:xfrm>
              <a:off x="4704462" y="-619305"/>
              <a:ext cx="3413306" cy="34133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244" name="Graphic 3">
              <a:extLst>
                <a:ext uri="{FF2B5EF4-FFF2-40B4-BE49-F238E27FC236}">
                  <a16:creationId xmlns:a16="http://schemas.microsoft.com/office/drawing/2014/main" id="{7A2C6142-784B-4564-B483-164E40A1E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2319" y="-99241"/>
              <a:ext cx="2616290" cy="2396741"/>
            </a:xfrm>
            <a:prstGeom prst="rect">
              <a:avLst/>
            </a:prstGeom>
          </p:spPr>
        </p:pic>
      </p:grpSp>
      <p:pic>
        <p:nvPicPr>
          <p:cNvPr id="245" name="Grafik 244" descr="Prozessor">
            <a:extLst>
              <a:ext uri="{FF2B5EF4-FFF2-40B4-BE49-F238E27FC236}">
                <a16:creationId xmlns:a16="http://schemas.microsoft.com/office/drawing/2014/main" id="{DA6B7475-33BB-4903-9D62-03197F486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0079" y="5800519"/>
            <a:ext cx="724241" cy="7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al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>
            <a:extLst>
              <a:ext uri="{FF2B5EF4-FFF2-40B4-BE49-F238E27FC236}">
                <a16:creationId xmlns:a16="http://schemas.microsoft.com/office/drawing/2014/main" id="{FF53254F-272E-4B59-95CC-F9E8D51C1D6B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itel 10">
            <a:extLst>
              <a:ext uri="{FF2B5EF4-FFF2-40B4-BE49-F238E27FC236}">
                <a16:creationId xmlns:a16="http://schemas.microsoft.com/office/drawing/2014/main" id="{5680F323-09B9-467E-BAAA-EF58EEFEE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263" y="334800"/>
            <a:ext cx="11555412" cy="514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2833" rIns="0" bIns="22833" anchor="t" anchorCtr="0">
            <a:noAutofit/>
          </a:bodyPr>
          <a:lstStyle>
            <a:lvl1pPr algn="l">
              <a:defRPr lang="de-DE" sz="2533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Kernaussage der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6C215B-CBF4-4D84-8F3E-D8C21DD0A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263" y="739290"/>
            <a:ext cx="11555412" cy="417600"/>
          </a:xfrm>
          <a:noFill/>
          <a:ln>
            <a:noFill/>
          </a:ln>
        </p:spPr>
        <p:txBody>
          <a:bodyPr spcFirstLastPara="1" vert="horz" wrap="square" lIns="0" tIns="22833" rIns="0" bIns="22833" rtlCol="0" anchor="b" anchorCtr="0">
            <a:noAutofit/>
          </a:bodyPr>
          <a:lstStyle>
            <a:lvl1pPr>
              <a:defRPr lang="de-DE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571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</a:pPr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26206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halt (Einf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0">
            <a:extLst>
              <a:ext uri="{FF2B5EF4-FFF2-40B4-BE49-F238E27FC236}">
                <a16:creationId xmlns:a16="http://schemas.microsoft.com/office/drawing/2014/main" id="{ABDCCA4E-414F-424F-8AF2-F9BE57F5B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262" y="333065"/>
            <a:ext cx="11583988" cy="7527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2833" rIns="0" bIns="22833" anchor="t" anchorCtr="0">
            <a:noAutofit/>
          </a:bodyPr>
          <a:lstStyle>
            <a:lvl1pPr>
              <a:defRPr lang="de-DE" sz="2533" dirty="0">
                <a:ea typeface="Arial" panose="020B0604020202020204" pitchFamily="34" charset="0"/>
              </a:defRPr>
            </a:lvl1pPr>
          </a:lstStyle>
          <a:p>
            <a:pPr marL="0" lv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Kernaussage/Überschrift der Folie zweizeilig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CBA581-312A-4C10-A6A8-69FC68A9DA2E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6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ischenfolie">
    <p:bg>
      <p:bgPr>
        <a:gradFill flip="none" rotWithShape="1">
          <a:gsLst>
            <a:gs pos="9000">
              <a:srgbClr val="FFFFFF"/>
            </a:gs>
            <a:gs pos="94000">
              <a:schemeClr val="tx1">
                <a:lumMod val="20000"/>
                <a:lumOff val="80000"/>
                <a:alpha val="6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464" y="2270442"/>
            <a:ext cx="4902200" cy="231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die Zwischenüberschrift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7045"/>
          <a:stretch/>
        </p:blipFill>
        <p:spPr>
          <a:xfrm>
            <a:off x="6305715" y="187837"/>
            <a:ext cx="5886285" cy="612153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24A0677-70E7-4252-90A3-B36261B5DC53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79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ischenfolie">
    <p:bg>
      <p:bgPr>
        <a:gradFill flip="none" rotWithShape="1">
          <a:gsLst>
            <a:gs pos="9000">
              <a:srgbClr val="FFFFFF"/>
            </a:gs>
            <a:gs pos="94000">
              <a:schemeClr val="tx1">
                <a:lumMod val="20000"/>
                <a:lumOff val="80000"/>
                <a:alpha val="6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B070D21-70A2-4343-8ADB-CF447C28D68B}"/>
              </a:ext>
            </a:extLst>
          </p:cNvPr>
          <p:cNvGrpSpPr/>
          <p:nvPr/>
        </p:nvGrpSpPr>
        <p:grpSpPr>
          <a:xfrm>
            <a:off x="0" y="2314344"/>
            <a:ext cx="8674351" cy="2289600"/>
            <a:chOff x="0" y="2648635"/>
            <a:chExt cx="8674351" cy="22896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62B5437-D8B9-4902-AB9C-25B064CDD80F}"/>
                </a:ext>
              </a:extLst>
            </p:cNvPr>
            <p:cNvSpPr/>
            <p:nvPr/>
          </p:nvSpPr>
          <p:spPr>
            <a:xfrm>
              <a:off x="0" y="2648635"/>
              <a:ext cx="7523544" cy="22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8CBC431-2406-4622-ADF4-3970398AF2F5}"/>
                </a:ext>
              </a:extLst>
            </p:cNvPr>
            <p:cNvGrpSpPr/>
            <p:nvPr/>
          </p:nvGrpSpPr>
          <p:grpSpPr>
            <a:xfrm>
              <a:off x="6385225" y="2648635"/>
              <a:ext cx="2289126" cy="2289126"/>
              <a:chOff x="6407801" y="2752267"/>
              <a:chExt cx="2028600" cy="2028600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86C913C1-0AE0-460D-B125-A3BB500FA5CC}"/>
                  </a:ext>
                </a:extLst>
              </p:cNvPr>
              <p:cNvSpPr/>
              <p:nvPr/>
            </p:nvSpPr>
            <p:spPr>
              <a:xfrm>
                <a:off x="6407801" y="2752267"/>
                <a:ext cx="2028600" cy="2028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B4D1C73C-E07E-4E5F-BAC1-93245F13E8BC}"/>
                  </a:ext>
                </a:extLst>
              </p:cNvPr>
              <p:cNvGrpSpPr/>
              <p:nvPr/>
            </p:nvGrpSpPr>
            <p:grpSpPr>
              <a:xfrm>
                <a:off x="6653776" y="3011347"/>
                <a:ext cx="1554025" cy="1554025"/>
                <a:chOff x="4704462" y="-619305"/>
                <a:chExt cx="3413306" cy="3413306"/>
              </a:xfrm>
            </p:grpSpPr>
            <p:sp>
              <p:nvSpPr>
                <p:cNvPr id="8" name="Oval 83">
                  <a:extLst>
                    <a:ext uri="{FF2B5EF4-FFF2-40B4-BE49-F238E27FC236}">
                      <a16:creationId xmlns:a16="http://schemas.microsoft.com/office/drawing/2014/main" id="{9C327956-44FD-4B94-BE5E-D5CA65AE2ACF}"/>
                    </a:ext>
                  </a:extLst>
                </p:cNvPr>
                <p:cNvSpPr/>
                <p:nvPr/>
              </p:nvSpPr>
              <p:spPr>
                <a:xfrm>
                  <a:off x="4704462" y="-619305"/>
                  <a:ext cx="3413306" cy="341330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/>
                </a:p>
              </p:txBody>
            </p:sp>
            <p:pic>
              <p:nvPicPr>
                <p:cNvPr id="10" name="Graphic 3">
                  <a:extLst>
                    <a:ext uri="{FF2B5EF4-FFF2-40B4-BE49-F238E27FC236}">
                      <a16:creationId xmlns:a16="http://schemas.microsoft.com/office/drawing/2014/main" id="{8FE59F7C-6100-4593-BC4E-69B305C8AC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2319" y="-99241"/>
                  <a:ext cx="2616290" cy="239674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02959" y="2313821"/>
            <a:ext cx="5247599" cy="227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die Zwischenüberschrift</a:t>
            </a:r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24A0677-70E7-4252-90A3-B36261B5DC53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 (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17;p2" descr="E:\Work\japan\Aloki\ThoughSpot\PPT\First call Animation 2018\6-6-2018\Ref\8.png">
            <a:extLst>
              <a:ext uri="{FF2B5EF4-FFF2-40B4-BE49-F238E27FC236}">
                <a16:creationId xmlns:a16="http://schemas.microsoft.com/office/drawing/2014/main" id="{E1D524DB-9C6A-41C1-A91D-FD3BE7C8F5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293" y="2575561"/>
            <a:ext cx="1503992" cy="150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18;p2">
            <a:extLst>
              <a:ext uri="{FF2B5EF4-FFF2-40B4-BE49-F238E27FC236}">
                <a16:creationId xmlns:a16="http://schemas.microsoft.com/office/drawing/2014/main" id="{F459DDE2-C9AF-484D-9EB0-17FFA504542B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400" y="2409764"/>
            <a:ext cx="1835779" cy="183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19;p2" descr="E:\Work\japan\Aloki\ThoughSpot\PPT\First call Animation 2018\6-6-2018\Ref\8.png">
            <a:extLst>
              <a:ext uri="{FF2B5EF4-FFF2-40B4-BE49-F238E27FC236}">
                <a16:creationId xmlns:a16="http://schemas.microsoft.com/office/drawing/2014/main" id="{E6C2D75F-1AA1-49C3-976E-709F1B858C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5809" y="2575561"/>
            <a:ext cx="1503992" cy="150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0;p2">
            <a:extLst>
              <a:ext uri="{FF2B5EF4-FFF2-40B4-BE49-F238E27FC236}">
                <a16:creationId xmlns:a16="http://schemas.microsoft.com/office/drawing/2014/main" id="{5620453F-702A-45AB-B980-6B9AB2D620DE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294" y="2408733"/>
            <a:ext cx="1849444" cy="185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1;p2" descr="E:\Work\japan\Aloki\ThoughSpot\PPT\First call Animation 2018\6-6-2018\Ref\6.png">
            <a:extLst>
              <a:ext uri="{FF2B5EF4-FFF2-40B4-BE49-F238E27FC236}">
                <a16:creationId xmlns:a16="http://schemas.microsoft.com/office/drawing/2014/main" id="{E90030F7-6D9B-407D-A0F0-BF32F6558E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3679" y="2127557"/>
            <a:ext cx="2125703" cy="212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2;p2" descr="E:\Work\japan\Aloki\ThoughSpot\PPT\First call Animation 2018\6-6-2018\Ref\7.png">
            <a:extLst>
              <a:ext uri="{FF2B5EF4-FFF2-40B4-BE49-F238E27FC236}">
                <a16:creationId xmlns:a16="http://schemas.microsoft.com/office/drawing/2014/main" id="{A7AD0C30-6479-4C45-BC3A-43D49561075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70399" y="2127558"/>
            <a:ext cx="2126756" cy="2127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16;p2">
            <a:extLst>
              <a:ext uri="{FF2B5EF4-FFF2-40B4-BE49-F238E27FC236}">
                <a16:creationId xmlns:a16="http://schemas.microsoft.com/office/drawing/2014/main" id="{7948A797-3AD9-410F-81E3-5F6574A7A8C4}"/>
              </a:ext>
            </a:extLst>
          </p:cNvPr>
          <p:cNvSpPr/>
          <p:nvPr/>
        </p:nvSpPr>
        <p:spPr>
          <a:xfrm>
            <a:off x="5886" y="1280160"/>
            <a:ext cx="12190413" cy="5583100"/>
          </a:xfrm>
          <a:prstGeom prst="rect">
            <a:avLst/>
          </a:prstGeom>
          <a:solidFill>
            <a:srgbClr val="D5D5D5">
              <a:alpha val="243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1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3;p2">
            <a:extLst>
              <a:ext uri="{FF2B5EF4-FFF2-40B4-BE49-F238E27FC236}">
                <a16:creationId xmlns:a16="http://schemas.microsoft.com/office/drawing/2014/main" id="{44186E47-D6E5-40EC-A96C-3D927CA24C57}"/>
              </a:ext>
            </a:extLst>
          </p:cNvPr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4301" y="1961761"/>
            <a:ext cx="2490556" cy="246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4;p2">
            <a:extLst>
              <a:ext uri="{FF2B5EF4-FFF2-40B4-BE49-F238E27FC236}">
                <a16:creationId xmlns:a16="http://schemas.microsoft.com/office/drawing/2014/main" id="{D4A8EFE8-1EBA-47EA-B28A-DD70249DDAD3}"/>
              </a:ext>
            </a:extLst>
          </p:cNvPr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643" y="1950038"/>
            <a:ext cx="2502703" cy="2471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7;p2">
            <a:extLst>
              <a:ext uri="{FF2B5EF4-FFF2-40B4-BE49-F238E27FC236}">
                <a16:creationId xmlns:a16="http://schemas.microsoft.com/office/drawing/2014/main" id="{1CFFF78B-8158-4B38-BD2E-1F0DBEAAD4C6}"/>
              </a:ext>
            </a:extLst>
          </p:cNvPr>
          <p:cNvGrpSpPr/>
          <p:nvPr/>
        </p:nvGrpSpPr>
        <p:grpSpPr>
          <a:xfrm>
            <a:off x="509654" y="243473"/>
            <a:ext cx="11184468" cy="1114144"/>
            <a:chOff x="1019439" y="2701824"/>
            <a:chExt cx="22371848" cy="2228289"/>
          </a:xfrm>
        </p:grpSpPr>
        <p:sp>
          <p:nvSpPr>
            <p:cNvPr id="256" name="Google Shape;28;p2">
              <a:extLst>
                <a:ext uri="{FF2B5EF4-FFF2-40B4-BE49-F238E27FC236}">
                  <a16:creationId xmlns:a16="http://schemas.microsoft.com/office/drawing/2014/main" id="{7A5B1997-B423-4CCF-8AB4-8C63585FBCD7}"/>
                </a:ext>
              </a:extLst>
            </p:cNvPr>
            <p:cNvSpPr txBox="1"/>
            <p:nvPr/>
          </p:nvSpPr>
          <p:spPr>
            <a:xfrm>
              <a:off x="1019439" y="2701824"/>
              <a:ext cx="22371848" cy="1441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4000" b="1" i="0" u="none" strike="noStrike" cap="none" dirty="0">
                  <a:solidFill>
                    <a:srgbClr val="000000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Search &amp; AI-Driven Analytics</a:t>
              </a:r>
              <a:endParaRPr sz="1867" b="0" i="0" u="none" strike="noStrike" cap="none" dirty="0">
                <a:solidFill>
                  <a:srgbClr val="000000"/>
                </a:solidFill>
                <a:latin typeface="Helvetica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9;p2">
              <a:extLst>
                <a:ext uri="{FF2B5EF4-FFF2-40B4-BE49-F238E27FC236}">
                  <a16:creationId xmlns:a16="http://schemas.microsoft.com/office/drawing/2014/main" id="{C70A3569-4532-48D2-B804-1B925348CCFF}"/>
                </a:ext>
              </a:extLst>
            </p:cNvPr>
            <p:cNvSpPr txBox="1"/>
            <p:nvPr/>
          </p:nvSpPr>
          <p:spPr>
            <a:xfrm>
              <a:off x="1019439" y="4005990"/>
              <a:ext cx="22371848" cy="924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67" b="0" i="0" u="none" strike="noStrike" cap="none" dirty="0">
                  <a:solidFill>
                    <a:srgbClr val="595959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Next Generation BI for your Enterprise </a:t>
              </a:r>
              <a:endParaRPr sz="1867" b="0" i="0" u="none" strike="noStrike" cap="none" dirty="0">
                <a:solidFill>
                  <a:srgbClr val="000000"/>
                </a:solidFill>
                <a:latin typeface="Helvetica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8" name="Google Shape;30;p2" descr="E:\Work\japan\Aloki\ThoughSpot\PPT\First call Animation 2018\6-6-2018\Ref\11.png">
            <a:extLst>
              <a:ext uri="{FF2B5EF4-FFF2-40B4-BE49-F238E27FC236}">
                <a16:creationId xmlns:a16="http://schemas.microsoft.com/office/drawing/2014/main" id="{678BC5A3-0811-45D3-AFA7-45B34325960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15253" y="2235763"/>
            <a:ext cx="1150131" cy="309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31;p2" descr="E:\Work\japan\Aloki\ThoughSpot\PPT\First call Animation 2018\6-6-2018\Ref\12.png">
            <a:extLst>
              <a:ext uri="{FF2B5EF4-FFF2-40B4-BE49-F238E27FC236}">
                <a16:creationId xmlns:a16="http://schemas.microsoft.com/office/drawing/2014/main" id="{5C2591EE-D4CB-42E1-AE5F-C41C74CEC44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09374" y="2272723"/>
            <a:ext cx="1102403" cy="311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32;p2" descr="E:\Work\japan\Aloki\ThoughSpot\PPT\First call Animation 2018\6-6-2018\Ref\13.png">
            <a:extLst>
              <a:ext uri="{FF2B5EF4-FFF2-40B4-BE49-F238E27FC236}">
                <a16:creationId xmlns:a16="http://schemas.microsoft.com/office/drawing/2014/main" id="{22803DBD-00EA-4FA3-B858-1187EB26614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75227" y="2739624"/>
            <a:ext cx="499708" cy="216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33;p2" descr="E:\Work\japan\Aloki\ThoughSpot\PPT\First call Animation 2018\6-6-2018\Ref\14.png">
            <a:extLst>
              <a:ext uri="{FF2B5EF4-FFF2-40B4-BE49-F238E27FC236}">
                <a16:creationId xmlns:a16="http://schemas.microsoft.com/office/drawing/2014/main" id="{2387CA86-03B0-4388-8EBE-AE57C67EE37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62809" y="2768180"/>
            <a:ext cx="495236" cy="21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34;p2">
            <a:extLst>
              <a:ext uri="{FF2B5EF4-FFF2-40B4-BE49-F238E27FC236}">
                <a16:creationId xmlns:a16="http://schemas.microsoft.com/office/drawing/2014/main" id="{6449E753-EDDB-42EC-AACA-AB41F682DAEB}"/>
              </a:ext>
            </a:extLst>
          </p:cNvPr>
          <p:cNvSpPr/>
          <p:nvPr/>
        </p:nvSpPr>
        <p:spPr>
          <a:xfrm>
            <a:off x="4582707" y="1645395"/>
            <a:ext cx="3144812" cy="314522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00" tIns="22833" rIns="45700" bIns="228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1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35;p2">
            <a:extLst>
              <a:ext uri="{FF2B5EF4-FFF2-40B4-BE49-F238E27FC236}">
                <a16:creationId xmlns:a16="http://schemas.microsoft.com/office/drawing/2014/main" id="{38D70978-D155-4340-A19B-9C6CC4716171}"/>
              </a:ext>
            </a:extLst>
          </p:cNvPr>
          <p:cNvPicPr preferRelativeResize="0"/>
          <p:nvPr/>
        </p:nvPicPr>
        <p:blipFill rotWithShape="1"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628" y="1479852"/>
            <a:ext cx="3482171" cy="349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36;p2" descr="E:\Work\japan\Aloki\ThoughSpot\PPT\First call Animation 2018\6-6-2018\Ref\10.png">
            <a:extLst>
              <a:ext uri="{FF2B5EF4-FFF2-40B4-BE49-F238E27FC236}">
                <a16:creationId xmlns:a16="http://schemas.microsoft.com/office/drawing/2014/main" id="{B97DBCAD-E7B5-482C-B927-966191A884F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79776" y="1896861"/>
            <a:ext cx="1119697" cy="375625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Rechteck 264">
            <a:extLst>
              <a:ext uri="{FF2B5EF4-FFF2-40B4-BE49-F238E27FC236}">
                <a16:creationId xmlns:a16="http://schemas.microsoft.com/office/drawing/2014/main" id="{A54A6583-3F72-4416-A714-AA3879E5C70F}"/>
              </a:ext>
            </a:extLst>
          </p:cNvPr>
          <p:cNvSpPr/>
          <p:nvPr/>
        </p:nvSpPr>
        <p:spPr>
          <a:xfrm>
            <a:off x="0" y="-8147"/>
            <a:ext cx="12192000" cy="109747"/>
          </a:xfrm>
          <a:prstGeom prst="rect">
            <a:avLst/>
          </a:prstGeom>
          <a:solidFill>
            <a:srgbClr val="1860AB"/>
          </a:solidFill>
          <a:ln>
            <a:solidFill>
              <a:srgbClr val="186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6" name="Google Shape;37;p2">
            <a:extLst>
              <a:ext uri="{FF2B5EF4-FFF2-40B4-BE49-F238E27FC236}">
                <a16:creationId xmlns:a16="http://schemas.microsoft.com/office/drawing/2014/main" id="{AC715852-C46E-4BFB-B09B-C81A6E76B064}"/>
              </a:ext>
            </a:extLst>
          </p:cNvPr>
          <p:cNvPicPr preferRelativeResize="0"/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374" y="5893573"/>
            <a:ext cx="3122769" cy="66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rafik 266">
            <a:extLst>
              <a:ext uri="{FF2B5EF4-FFF2-40B4-BE49-F238E27FC236}">
                <a16:creationId xmlns:a16="http://schemas.microsoft.com/office/drawing/2014/main" id="{AB5F4376-6113-4B6E-8965-FA214EBCCB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51175" y="5857240"/>
            <a:ext cx="2770505" cy="737047"/>
          </a:xfrm>
          <a:prstGeom prst="rect">
            <a:avLst/>
          </a:prstGeom>
        </p:spPr>
      </p:pic>
      <p:sp>
        <p:nvSpPr>
          <p:cNvPr id="268" name="Rechteck 267">
            <a:extLst>
              <a:ext uri="{FF2B5EF4-FFF2-40B4-BE49-F238E27FC236}">
                <a16:creationId xmlns:a16="http://schemas.microsoft.com/office/drawing/2014/main" id="{261ED3A0-89DA-4970-9581-24BBC1321C33}"/>
              </a:ext>
            </a:extLst>
          </p:cNvPr>
          <p:cNvSpPr/>
          <p:nvPr/>
        </p:nvSpPr>
        <p:spPr>
          <a:xfrm>
            <a:off x="9772650" y="6362700"/>
            <a:ext cx="2295525" cy="4667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310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37C063-019F-4EE2-8C5B-6BF6E571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46800" tIns="21600" rIns="46800" bIns="2160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473612-7ED4-4CED-9B14-BA767781D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1AED6A-000B-4066-87CE-41EEC0E1F8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6923"/>
          <a:stretch/>
        </p:blipFill>
        <p:spPr>
          <a:xfrm>
            <a:off x="9902337" y="6381118"/>
            <a:ext cx="2011241" cy="391003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206BF5-3777-4C09-BC6B-9121109E7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830" y="6391519"/>
            <a:ext cx="284577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191D3A-F15E-4C52-B5E0-BF4E28DE60C4}" type="datetimeFigureOut">
              <a:rPr lang="en-GB" smtClean="0"/>
              <a:t>09/12/2020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2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AA82DA-A5FF-4C59-8909-3D78B8A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33" rIns="45700" bIns="22833" anchor="ctr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43B4C-C798-4A0D-A458-C92505D7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478DB2-3D62-491C-A18C-CCF6DE307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6923"/>
          <a:stretch/>
        </p:blipFill>
        <p:spPr>
          <a:xfrm>
            <a:off x="9902337" y="6381118"/>
            <a:ext cx="2011241" cy="391003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CC87CD5-7BCC-4302-BD39-9ACA79F9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830" y="6391519"/>
            <a:ext cx="284577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Platz für ein zweites Logo</a:t>
            </a:r>
          </a:p>
        </p:txBody>
      </p:sp>
    </p:spTree>
    <p:extLst>
      <p:ext uri="{BB962C8B-B14F-4D97-AF65-F5344CB8AC3E}">
        <p14:creationId xmlns:p14="http://schemas.microsoft.com/office/powerpoint/2010/main" val="31015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b="1" i="0" u="none" strike="noStrike" kern="1200" cap="none" dirty="0">
          <a:solidFill>
            <a:schemeClr val="dk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AA82DA-A5FF-4C59-8909-3D78B8A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33" rIns="45700" bIns="22833" anchor="ctr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43B4C-C798-4A0D-A458-C92505D7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478DB2-3D62-491C-A18C-CCF6DE307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6923"/>
          <a:stretch/>
        </p:blipFill>
        <p:spPr>
          <a:xfrm>
            <a:off x="9902337" y="6381118"/>
            <a:ext cx="2011241" cy="391003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CC87CD5-7BCC-4302-BD39-9ACA79F9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830" y="6391519"/>
            <a:ext cx="284577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Platz für ein zweites Logo</a:t>
            </a:r>
          </a:p>
        </p:txBody>
      </p:sp>
    </p:spTree>
    <p:extLst>
      <p:ext uri="{BB962C8B-B14F-4D97-AF65-F5344CB8AC3E}">
        <p14:creationId xmlns:p14="http://schemas.microsoft.com/office/powerpoint/2010/main" val="19340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b="1" i="0" u="none" strike="noStrike" kern="1200" cap="none" dirty="0">
          <a:solidFill>
            <a:schemeClr val="dk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AA82DA-A5FF-4C59-8909-3D78B8A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33" rIns="45700" bIns="22833" anchor="ctr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43B4C-C798-4A0D-A458-C92505D7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478DB2-3D62-491C-A18C-CCF6DE3073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6923"/>
          <a:stretch/>
        </p:blipFill>
        <p:spPr>
          <a:xfrm>
            <a:off x="9902337" y="6381118"/>
            <a:ext cx="2011241" cy="391003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CC87CD5-7BCC-4302-BD39-9ACA79F9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830" y="6391519"/>
            <a:ext cx="284577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Platz für ein zweites Logo</a:t>
            </a:r>
          </a:p>
        </p:txBody>
      </p:sp>
    </p:spTree>
    <p:extLst>
      <p:ext uri="{BB962C8B-B14F-4D97-AF65-F5344CB8AC3E}">
        <p14:creationId xmlns:p14="http://schemas.microsoft.com/office/powerpoint/2010/main" val="650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b="1" i="0" u="none" strike="noStrike" kern="1200" cap="none" dirty="0">
          <a:solidFill>
            <a:schemeClr val="dk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AA82DA-A5FF-4C59-8909-3D78B8A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33" rIns="45700" bIns="22833" anchor="ctr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Helvetica Neue"/>
            </a:pPr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43B4C-C798-4A0D-A458-C92505D7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478DB2-3D62-491C-A18C-CCF6DE307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6923"/>
          <a:stretch/>
        </p:blipFill>
        <p:spPr>
          <a:xfrm>
            <a:off x="9902337" y="6381118"/>
            <a:ext cx="2011241" cy="391003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CC87CD5-7BCC-4302-BD39-9ACA79F9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830" y="6391519"/>
            <a:ext cx="284577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Platz für ein zweites Logo</a:t>
            </a:r>
          </a:p>
        </p:txBody>
      </p:sp>
    </p:spTree>
    <p:extLst>
      <p:ext uri="{BB962C8B-B14F-4D97-AF65-F5344CB8AC3E}">
        <p14:creationId xmlns:p14="http://schemas.microsoft.com/office/powerpoint/2010/main" val="19636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b="1" i="0" u="none" strike="noStrike" kern="1200" cap="none" dirty="0">
          <a:solidFill>
            <a:schemeClr val="dk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7BD402B-8A9E-450E-9A38-1C6DB68E0C4B}"/>
              </a:ext>
            </a:extLst>
          </p:cNvPr>
          <p:cNvGrpSpPr/>
          <p:nvPr/>
        </p:nvGrpSpPr>
        <p:grpSpPr>
          <a:xfrm>
            <a:off x="1122655" y="2808747"/>
            <a:ext cx="1420427" cy="1676806"/>
            <a:chOff x="2867488" y="2192785"/>
            <a:chExt cx="1420427" cy="167680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F953128-0DA1-4661-8037-F97CEF5AF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74188" y="2608481"/>
              <a:ext cx="913706" cy="452549"/>
            </a:xfrm>
            <a:prstGeom prst="rect">
              <a:avLst/>
            </a:prstGeom>
          </p:spPr>
        </p:pic>
        <p:sp>
          <p:nvSpPr>
            <p:cNvPr id="5" name="Flussdiagramm: Magnetplattenspeicher 4">
              <a:extLst>
                <a:ext uri="{FF2B5EF4-FFF2-40B4-BE49-F238E27FC236}">
                  <a16:creationId xmlns:a16="http://schemas.microsoft.com/office/drawing/2014/main" id="{7807A608-7484-411A-B2C8-044F4F250A44}"/>
                </a:ext>
              </a:extLst>
            </p:cNvPr>
            <p:cNvSpPr/>
            <p:nvPr/>
          </p:nvSpPr>
          <p:spPr>
            <a:xfrm>
              <a:off x="2867488" y="2192785"/>
              <a:ext cx="1420427" cy="984755"/>
            </a:xfrm>
            <a:prstGeom prst="flowChartMagneticDisk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CA01849-EECA-403C-BB06-D5CC4C14CB1B}"/>
                </a:ext>
              </a:extLst>
            </p:cNvPr>
            <p:cNvSpPr txBox="1"/>
            <p:nvPr/>
          </p:nvSpPr>
          <p:spPr>
            <a:xfrm>
              <a:off x="2952194" y="3223260"/>
              <a:ext cx="1278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Roboto Slab" pitchFamily="2" charset="0"/>
                  <a:ea typeface="Roboto Slab" pitchFamily="2" charset="0"/>
                </a:rPr>
                <a:t>SAP</a:t>
              </a:r>
            </a:p>
            <a:p>
              <a:pPr algn="ctr"/>
              <a:r>
                <a:rPr lang="de-DE" dirty="0">
                  <a:latin typeface="Roboto Slab" pitchFamily="2" charset="0"/>
                  <a:ea typeface="Roboto Slab" pitchFamily="2" charset="0"/>
                </a:rPr>
                <a:t>Produktiv</a:t>
              </a:r>
              <a:endParaRPr lang="en-GB" dirty="0">
                <a:latin typeface="Roboto Slab" pitchFamily="2" charset="0"/>
                <a:ea typeface="Roboto Slab" pitchFamily="2" charset="0"/>
              </a:endParaRPr>
            </a:p>
          </p:txBody>
        </p:sp>
      </p:grp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1776517-0172-4147-996A-31B2F5D1BC16}"/>
              </a:ext>
            </a:extLst>
          </p:cNvPr>
          <p:cNvCxnSpPr>
            <a:cxnSpLocks/>
          </p:cNvCxnSpPr>
          <p:nvPr/>
        </p:nvCxnSpPr>
        <p:spPr>
          <a:xfrm>
            <a:off x="2611841" y="3302494"/>
            <a:ext cx="55041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1C98BF4-E3AE-4A4E-BDA4-29E69BD361AA}"/>
              </a:ext>
            </a:extLst>
          </p:cNvPr>
          <p:cNvGrpSpPr/>
          <p:nvPr/>
        </p:nvGrpSpPr>
        <p:grpSpPr>
          <a:xfrm>
            <a:off x="7301973" y="2817625"/>
            <a:ext cx="1420427" cy="1399807"/>
            <a:chOff x="8224348" y="2817625"/>
            <a:chExt cx="1420427" cy="1399807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0445FDFD-5B5F-4875-A362-145837FC10B5}"/>
                </a:ext>
              </a:extLst>
            </p:cNvPr>
            <p:cNvGrpSpPr/>
            <p:nvPr/>
          </p:nvGrpSpPr>
          <p:grpSpPr>
            <a:xfrm>
              <a:off x="8224348" y="2817625"/>
              <a:ext cx="1420427" cy="984755"/>
              <a:chOff x="8224348" y="2817625"/>
              <a:chExt cx="1420427" cy="984755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6CF06A94-9B03-43CB-8A27-86A4D3D30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31048" y="3233321"/>
                <a:ext cx="913706" cy="452549"/>
              </a:xfrm>
              <a:prstGeom prst="rect">
                <a:avLst/>
              </a:prstGeom>
            </p:spPr>
          </p:pic>
          <p:sp>
            <p:nvSpPr>
              <p:cNvPr id="23" name="Flussdiagramm: Magnetplattenspeicher 22">
                <a:extLst>
                  <a:ext uri="{FF2B5EF4-FFF2-40B4-BE49-F238E27FC236}">
                    <a16:creationId xmlns:a16="http://schemas.microsoft.com/office/drawing/2014/main" id="{D14A36B3-2D39-4DFE-B860-0E0EDCF038A3}"/>
                  </a:ext>
                </a:extLst>
              </p:cNvPr>
              <p:cNvSpPr/>
              <p:nvPr/>
            </p:nvSpPr>
            <p:spPr>
              <a:xfrm>
                <a:off x="8224348" y="2817625"/>
                <a:ext cx="1420427" cy="984755"/>
              </a:xfrm>
              <a:prstGeom prst="flowChartMagneticDisk">
                <a:avLst/>
              </a:prstGeom>
              <a:noFill/>
              <a:ln w="28575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Slab" pitchFamily="2" charset="0"/>
                  <a:ea typeface="Roboto Slab" pitchFamily="2" charset="0"/>
                </a:endParaRPr>
              </a:p>
            </p:txBody>
          </p:sp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36AA389-FD5B-4A5A-8663-ABC8A867D1B7}"/>
                </a:ext>
              </a:extLst>
            </p:cNvPr>
            <p:cNvSpPr txBox="1"/>
            <p:nvPr/>
          </p:nvSpPr>
          <p:spPr>
            <a:xfrm>
              <a:off x="8350078" y="3848100"/>
              <a:ext cx="1168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Roboto Slab" pitchFamily="2" charset="0"/>
                  <a:ea typeface="Roboto Slab" pitchFamily="2" charset="0"/>
                </a:rPr>
                <a:t>Test</a:t>
              </a:r>
              <a:endParaRPr lang="en-GB" dirty="0">
                <a:latin typeface="Roboto Slab" pitchFamily="2" charset="0"/>
                <a:ea typeface="Roboto Slab" pitchFamily="2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A8A25A7-C866-43BA-BAC9-E191B65C2B4A}"/>
              </a:ext>
            </a:extLst>
          </p:cNvPr>
          <p:cNvGrpSpPr/>
          <p:nvPr/>
        </p:nvGrpSpPr>
        <p:grpSpPr>
          <a:xfrm>
            <a:off x="9072977" y="2801572"/>
            <a:ext cx="2095130" cy="1399807"/>
            <a:chOff x="7661432" y="1346965"/>
            <a:chExt cx="2095130" cy="1399807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90B9529-6904-4E7E-A867-549B10D7F691}"/>
                </a:ext>
              </a:extLst>
            </p:cNvPr>
            <p:cNvGrpSpPr/>
            <p:nvPr/>
          </p:nvGrpSpPr>
          <p:grpSpPr>
            <a:xfrm>
              <a:off x="7981026" y="1346965"/>
              <a:ext cx="1420427" cy="984755"/>
              <a:chOff x="7942408" y="1346965"/>
              <a:chExt cx="1420427" cy="984755"/>
            </a:xfrm>
          </p:grpSpPr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D6DF0F71-BD13-41EA-8A5B-0289EC9DA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49108" y="1762661"/>
                <a:ext cx="913706" cy="452549"/>
              </a:xfrm>
              <a:prstGeom prst="rect">
                <a:avLst/>
              </a:prstGeom>
            </p:spPr>
          </p:pic>
          <p:sp>
            <p:nvSpPr>
              <p:cNvPr id="27" name="Flussdiagramm: Magnetplattenspeicher 26">
                <a:extLst>
                  <a:ext uri="{FF2B5EF4-FFF2-40B4-BE49-F238E27FC236}">
                    <a16:creationId xmlns:a16="http://schemas.microsoft.com/office/drawing/2014/main" id="{6B6699D2-D007-441A-B8B7-9EC05A820F8C}"/>
                  </a:ext>
                </a:extLst>
              </p:cNvPr>
              <p:cNvSpPr/>
              <p:nvPr/>
            </p:nvSpPr>
            <p:spPr>
              <a:xfrm>
                <a:off x="7942408" y="1346965"/>
                <a:ext cx="1420427" cy="984755"/>
              </a:xfrm>
              <a:prstGeom prst="flowChartMagneticDisk">
                <a:avLst/>
              </a:prstGeom>
              <a:noFill/>
              <a:ln w="28575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Slab" pitchFamily="2" charset="0"/>
                  <a:ea typeface="Roboto Slab" pitchFamily="2" charset="0"/>
                </a:endParaRPr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F20FEE9-FAE0-40AD-BE8E-A37033376887}"/>
                </a:ext>
              </a:extLst>
            </p:cNvPr>
            <p:cNvSpPr txBox="1"/>
            <p:nvPr/>
          </p:nvSpPr>
          <p:spPr>
            <a:xfrm>
              <a:off x="7661432" y="2377440"/>
              <a:ext cx="2095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Roboto Slab" pitchFamily="2" charset="0"/>
                  <a:ea typeface="Roboto Slab" pitchFamily="2" charset="0"/>
                </a:rPr>
                <a:t>Integrationstest</a:t>
              </a:r>
              <a:endParaRPr lang="en-GB" dirty="0">
                <a:latin typeface="Roboto Slab" pitchFamily="2" charset="0"/>
                <a:ea typeface="Roboto Slab" pitchFamily="2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21D12D9-BE18-437C-B5CF-EDEDD4B4C504}"/>
              </a:ext>
            </a:extLst>
          </p:cNvPr>
          <p:cNvGrpSpPr/>
          <p:nvPr/>
        </p:nvGrpSpPr>
        <p:grpSpPr>
          <a:xfrm>
            <a:off x="5140345" y="1256853"/>
            <a:ext cx="1597981" cy="4479396"/>
            <a:chOff x="5453328" y="1070421"/>
            <a:chExt cx="1597981" cy="4479396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C17D0F14-17B3-449D-AA3B-481D916D1FE9}"/>
                </a:ext>
              </a:extLst>
            </p:cNvPr>
            <p:cNvGrpSpPr/>
            <p:nvPr/>
          </p:nvGrpSpPr>
          <p:grpSpPr>
            <a:xfrm>
              <a:off x="5453328" y="2610215"/>
              <a:ext cx="1597981" cy="1399807"/>
              <a:chOff x="5607470" y="2817625"/>
              <a:chExt cx="1597981" cy="1399807"/>
            </a:xfrm>
          </p:grpSpPr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881FB195-0AAD-4B8C-A506-13B6421BB4A4}"/>
                  </a:ext>
                </a:extLst>
              </p:cNvPr>
              <p:cNvGrpSpPr/>
              <p:nvPr/>
            </p:nvGrpSpPr>
            <p:grpSpPr>
              <a:xfrm>
                <a:off x="5696247" y="2817625"/>
                <a:ext cx="1420427" cy="984755"/>
                <a:chOff x="5542108" y="2817625"/>
                <a:chExt cx="1420427" cy="984755"/>
              </a:xfrm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A0A9F5F4-F5B2-455B-B189-B6B8E913D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8808" y="3233321"/>
                  <a:ext cx="913706" cy="452549"/>
                </a:xfrm>
                <a:prstGeom prst="rect">
                  <a:avLst/>
                </a:prstGeom>
              </p:spPr>
            </p:pic>
            <p:sp>
              <p:nvSpPr>
                <p:cNvPr id="19" name="Flussdiagramm: Magnetplattenspeicher 18">
                  <a:extLst>
                    <a:ext uri="{FF2B5EF4-FFF2-40B4-BE49-F238E27FC236}">
                      <a16:creationId xmlns:a16="http://schemas.microsoft.com/office/drawing/2014/main" id="{C848B3C4-0E69-460F-BE7C-12D50AA09D70}"/>
                    </a:ext>
                  </a:extLst>
                </p:cNvPr>
                <p:cNvSpPr/>
                <p:nvPr/>
              </p:nvSpPr>
              <p:spPr>
                <a:xfrm>
                  <a:off x="5542108" y="2817625"/>
                  <a:ext cx="1420427" cy="984755"/>
                </a:xfrm>
                <a:prstGeom prst="flowChartMagneticDisk">
                  <a:avLst/>
                </a:prstGeom>
                <a:noFill/>
                <a:ln w="28575">
                  <a:solidFill>
                    <a:schemeClr val="tx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Roboto Slab" pitchFamily="2" charset="0"/>
                    <a:ea typeface="Roboto Slab" pitchFamily="2" charset="0"/>
                  </a:endParaRPr>
                </a:p>
              </p:txBody>
            </p:sp>
          </p:grp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9CB8E3D5-4658-4D53-B26F-F573D0EE2201}"/>
                  </a:ext>
                </a:extLst>
              </p:cNvPr>
              <p:cNvSpPr txBox="1"/>
              <p:nvPr/>
            </p:nvSpPr>
            <p:spPr>
              <a:xfrm>
                <a:off x="5607470" y="3848100"/>
                <a:ext cx="1597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Roboto Slab" pitchFamily="2" charset="0"/>
                    <a:ea typeface="Roboto Slab" pitchFamily="2" charset="0"/>
                  </a:rPr>
                  <a:t>Entwicklung</a:t>
                </a:r>
                <a:endParaRPr lang="en-GB" dirty="0">
                  <a:latin typeface="Roboto Slab" pitchFamily="2" charset="0"/>
                  <a:ea typeface="Roboto Slab" pitchFamily="2" charset="0"/>
                </a:endParaRP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0B109A8-1F2C-438D-AE08-52D5FAA2EADC}"/>
                </a:ext>
              </a:extLst>
            </p:cNvPr>
            <p:cNvGrpSpPr/>
            <p:nvPr/>
          </p:nvGrpSpPr>
          <p:grpSpPr>
            <a:xfrm>
              <a:off x="5542108" y="1070421"/>
              <a:ext cx="1420427" cy="1399807"/>
              <a:chOff x="2867488" y="2192785"/>
              <a:chExt cx="1420427" cy="1399807"/>
            </a:xfrm>
          </p:grpSpPr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F8DF4311-6904-4EC6-A1A9-8A961414F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74188" y="2608481"/>
                <a:ext cx="913706" cy="452549"/>
              </a:xfrm>
              <a:prstGeom prst="rect">
                <a:avLst/>
              </a:prstGeom>
            </p:spPr>
          </p:pic>
          <p:sp>
            <p:nvSpPr>
              <p:cNvPr id="31" name="Flussdiagramm: Magnetplattenspeicher 30">
                <a:extLst>
                  <a:ext uri="{FF2B5EF4-FFF2-40B4-BE49-F238E27FC236}">
                    <a16:creationId xmlns:a16="http://schemas.microsoft.com/office/drawing/2014/main" id="{38FA6C86-AC5B-4343-8F05-05799C156C06}"/>
                  </a:ext>
                </a:extLst>
              </p:cNvPr>
              <p:cNvSpPr/>
              <p:nvPr/>
            </p:nvSpPr>
            <p:spPr>
              <a:xfrm>
                <a:off x="2867488" y="2192785"/>
                <a:ext cx="1420427" cy="984755"/>
              </a:xfrm>
              <a:prstGeom prst="flowChartMagneticDisk">
                <a:avLst/>
              </a:prstGeom>
              <a:noFill/>
              <a:ln w="28575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Slab" pitchFamily="2" charset="0"/>
                  <a:ea typeface="Roboto Slab" pitchFamily="2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987E2824-C3A4-4198-978F-59675FD2626E}"/>
                  </a:ext>
                </a:extLst>
              </p:cNvPr>
              <p:cNvSpPr txBox="1"/>
              <p:nvPr/>
            </p:nvSpPr>
            <p:spPr>
              <a:xfrm>
                <a:off x="2971578" y="3223260"/>
                <a:ext cx="1189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Roboto Slab" pitchFamily="2" charset="0"/>
                    <a:ea typeface="Roboto Slab" pitchFamily="2" charset="0"/>
                  </a:rPr>
                  <a:t>Training</a:t>
                </a:r>
                <a:endParaRPr lang="en-GB" dirty="0">
                  <a:latin typeface="Roboto Slab" pitchFamily="2" charset="0"/>
                  <a:ea typeface="Roboto Slab" pitchFamily="2" charset="0"/>
                </a:endParaRP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7F0510F-7B2D-4B99-9003-8BC7996DECA3}"/>
                </a:ext>
              </a:extLst>
            </p:cNvPr>
            <p:cNvGrpSpPr/>
            <p:nvPr/>
          </p:nvGrpSpPr>
          <p:grpSpPr>
            <a:xfrm>
              <a:off x="5542108" y="4150010"/>
              <a:ext cx="1420427" cy="1399807"/>
              <a:chOff x="2867488" y="2192785"/>
              <a:chExt cx="1420427" cy="1399807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7C7FB8E0-C030-4E5F-BA23-B940B0C8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74188" y="2608481"/>
                <a:ext cx="913706" cy="452549"/>
              </a:xfrm>
              <a:prstGeom prst="rect">
                <a:avLst/>
              </a:prstGeom>
            </p:spPr>
          </p:pic>
          <p:sp>
            <p:nvSpPr>
              <p:cNvPr id="35" name="Flussdiagramm: Magnetplattenspeicher 34">
                <a:extLst>
                  <a:ext uri="{FF2B5EF4-FFF2-40B4-BE49-F238E27FC236}">
                    <a16:creationId xmlns:a16="http://schemas.microsoft.com/office/drawing/2014/main" id="{978EDC8D-9156-41D2-8EA7-9B91F6302385}"/>
                  </a:ext>
                </a:extLst>
              </p:cNvPr>
              <p:cNvSpPr/>
              <p:nvPr/>
            </p:nvSpPr>
            <p:spPr>
              <a:xfrm>
                <a:off x="2867488" y="2192785"/>
                <a:ext cx="1420427" cy="984755"/>
              </a:xfrm>
              <a:prstGeom prst="flowChartMagneticDisk">
                <a:avLst/>
              </a:prstGeom>
              <a:noFill/>
              <a:ln w="28575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 Slab" pitchFamily="2" charset="0"/>
                  <a:ea typeface="Roboto Slab" pitchFamily="2" charset="0"/>
                </a:endParaRPr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C8A2302-AB9C-46C6-8104-3639807F5199}"/>
                  </a:ext>
                </a:extLst>
              </p:cNvPr>
              <p:cNvSpPr txBox="1"/>
              <p:nvPr/>
            </p:nvSpPr>
            <p:spPr>
              <a:xfrm>
                <a:off x="2968102" y="3223260"/>
                <a:ext cx="1219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Roboto Slab" pitchFamily="2" charset="0"/>
                    <a:ea typeface="Roboto Slab" pitchFamily="2" charset="0"/>
                  </a:rPr>
                  <a:t>Sandbox</a:t>
                </a:r>
                <a:endParaRPr lang="en-GB" dirty="0">
                  <a:latin typeface="Roboto Slab" pitchFamily="2" charset="0"/>
                  <a:ea typeface="Roboto Slab" pitchFamily="2" charset="0"/>
                </a:endParaRPr>
              </a:p>
            </p:txBody>
          </p:sp>
        </p:grpSp>
      </p:grp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852F8B1-94BC-432F-B669-48D07B87D4F3}"/>
              </a:ext>
            </a:extLst>
          </p:cNvPr>
          <p:cNvCxnSpPr>
            <a:cxnSpLocks/>
          </p:cNvCxnSpPr>
          <p:nvPr/>
        </p:nvCxnSpPr>
        <p:spPr>
          <a:xfrm>
            <a:off x="4636582" y="3302494"/>
            <a:ext cx="55041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164FC6A-F24E-40F8-A53D-5F2500BAF2E4}"/>
              </a:ext>
            </a:extLst>
          </p:cNvPr>
          <p:cNvGrpSpPr/>
          <p:nvPr/>
        </p:nvGrpSpPr>
        <p:grpSpPr>
          <a:xfrm>
            <a:off x="3213262" y="2622315"/>
            <a:ext cx="1363436" cy="1363436"/>
            <a:chOff x="3396096" y="2622315"/>
            <a:chExt cx="1363436" cy="1363436"/>
          </a:xfrm>
        </p:grpSpPr>
        <p:sp>
          <p:nvSpPr>
            <p:cNvPr id="39" name="Textfeld 63">
              <a:extLst>
                <a:ext uri="{FF2B5EF4-FFF2-40B4-BE49-F238E27FC236}">
                  <a16:creationId xmlns:a16="http://schemas.microsoft.com/office/drawing/2014/main" id="{DF513EC3-241C-4713-9D6C-428E375582FE}"/>
                </a:ext>
              </a:extLst>
            </p:cNvPr>
            <p:cNvSpPr txBox="1"/>
            <p:nvPr/>
          </p:nvSpPr>
          <p:spPr>
            <a:xfrm>
              <a:off x="3630308" y="3306274"/>
              <a:ext cx="895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>
                  <a:solidFill>
                    <a:srgbClr val="FFC000"/>
                  </a:solidFill>
                  <a:latin typeface="Roboto Slab" pitchFamily="2" charset="0"/>
                  <a:ea typeface="Roboto Slab" pitchFamily="2" charset="0"/>
                </a:rPr>
                <a:t>Gold</a:t>
              </a:r>
              <a:r>
                <a:rPr lang="de-DE" dirty="0">
                  <a:latin typeface="Roboto Slab" pitchFamily="2" charset="0"/>
                  <a:ea typeface="Roboto Slab" pitchFamily="2" charset="0"/>
                </a:rPr>
                <a:t> </a:t>
              </a:r>
            </a:p>
            <a:p>
              <a:pPr algn="ctr"/>
              <a:r>
                <a:rPr lang="de-DE" dirty="0">
                  <a:latin typeface="Roboto Slab" pitchFamily="2" charset="0"/>
                  <a:ea typeface="Roboto Slab" pitchFamily="2" charset="0"/>
                </a:rPr>
                <a:t>Client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4409C2A-5FE9-4499-96FB-A25D63F03958}"/>
                </a:ext>
              </a:extLst>
            </p:cNvPr>
            <p:cNvSpPr/>
            <p:nvPr/>
          </p:nvSpPr>
          <p:spPr>
            <a:xfrm>
              <a:off x="3396096" y="2622315"/>
              <a:ext cx="1363436" cy="13634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latin typeface="Roboto Slab" pitchFamily="2" charset="0"/>
                <a:ea typeface="Roboto Slab" pitchFamily="2" charset="0"/>
              </a:endParaRPr>
            </a:p>
          </p:txBody>
        </p:sp>
        <p:pic>
          <p:nvPicPr>
            <p:cNvPr id="37" name="Grafik 21" descr="Schild Häkchen Silhouette">
              <a:extLst>
                <a:ext uri="{FF2B5EF4-FFF2-40B4-BE49-F238E27FC236}">
                  <a16:creationId xmlns:a16="http://schemas.microsoft.com/office/drawing/2014/main" id="{ACBEB81E-E78D-4BEB-869C-A651FD7BE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57353" y="2657047"/>
              <a:ext cx="440922" cy="4409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437EC2FA-7330-4887-A8DD-0C873F107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34993" b="35889"/>
            <a:stretch/>
          </p:blipFill>
          <p:spPr>
            <a:xfrm>
              <a:off x="3614108" y="3091152"/>
              <a:ext cx="945168" cy="275207"/>
            </a:xfrm>
            <a:prstGeom prst="rect">
              <a:avLst/>
            </a:prstGeom>
          </p:spPr>
        </p:pic>
      </p:grp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F6AECDB-9A60-4D2D-B5D1-A699FC265A13}"/>
              </a:ext>
            </a:extLst>
          </p:cNvPr>
          <p:cNvCxnSpPr>
            <a:cxnSpLocks/>
          </p:cNvCxnSpPr>
          <p:nvPr/>
        </p:nvCxnSpPr>
        <p:spPr>
          <a:xfrm>
            <a:off x="6700552" y="3302494"/>
            <a:ext cx="55041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53D68192-3255-44D4-9D25-985306DFFCB0}"/>
              </a:ext>
            </a:extLst>
          </p:cNvPr>
          <p:cNvCxnSpPr>
            <a:cxnSpLocks/>
          </p:cNvCxnSpPr>
          <p:nvPr/>
        </p:nvCxnSpPr>
        <p:spPr>
          <a:xfrm>
            <a:off x="8800039" y="3302494"/>
            <a:ext cx="55041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735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Iodata GmbH">
      <a:dk1>
        <a:srgbClr val="000000"/>
      </a:dk1>
      <a:lt1>
        <a:sysClr val="window" lastClr="FFFFFF"/>
      </a:lt1>
      <a:dk2>
        <a:srgbClr val="1860AB"/>
      </a:dk2>
      <a:lt2>
        <a:srgbClr val="444444"/>
      </a:lt2>
      <a:accent1>
        <a:srgbClr val="388D99"/>
      </a:accent1>
      <a:accent2>
        <a:srgbClr val="029676"/>
      </a:accent2>
      <a:accent3>
        <a:srgbClr val="549E39"/>
      </a:accent3>
      <a:accent4>
        <a:srgbClr val="8AB833"/>
      </a:accent4>
      <a:accent5>
        <a:srgbClr val="C0CF3A"/>
      </a:accent5>
      <a:accent6>
        <a:srgbClr val="FAA916"/>
      </a:accent6>
      <a:hlink>
        <a:srgbClr val="1860AB"/>
      </a:hlink>
      <a:folHlink>
        <a:srgbClr val="003E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49D1D27F-2C21-4228-8187-0B656E87B419}" vid="{C5C6F585-6096-48FF-BF76-029AE58D1952}"/>
    </a:ext>
  </a:extLst>
</a:theme>
</file>

<file path=ppt/theme/theme2.xml><?xml version="1.0" encoding="utf-8"?>
<a:theme xmlns:a="http://schemas.openxmlformats.org/drawingml/2006/main" name="Inhaltsfolien_Iodata_2020">
  <a:themeElements>
    <a:clrScheme name="Iodata GmbH">
      <a:dk1>
        <a:srgbClr val="000000"/>
      </a:dk1>
      <a:lt1>
        <a:sysClr val="window" lastClr="FFFFFF"/>
      </a:lt1>
      <a:dk2>
        <a:srgbClr val="1860AB"/>
      </a:dk2>
      <a:lt2>
        <a:srgbClr val="444444"/>
      </a:lt2>
      <a:accent1>
        <a:srgbClr val="388D99"/>
      </a:accent1>
      <a:accent2>
        <a:srgbClr val="029676"/>
      </a:accent2>
      <a:accent3>
        <a:srgbClr val="549E39"/>
      </a:accent3>
      <a:accent4>
        <a:srgbClr val="8AB833"/>
      </a:accent4>
      <a:accent5>
        <a:srgbClr val="C0CF3A"/>
      </a:accent5>
      <a:accent6>
        <a:srgbClr val="FAA916"/>
      </a:accent6>
      <a:hlink>
        <a:srgbClr val="1860AB"/>
      </a:hlink>
      <a:folHlink>
        <a:srgbClr val="003E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wischenfolien_Iodata_2020">
  <a:themeElements>
    <a:clrScheme name="Iodata GmbH">
      <a:dk1>
        <a:srgbClr val="000000"/>
      </a:dk1>
      <a:lt1>
        <a:sysClr val="window" lastClr="FFFFFF"/>
      </a:lt1>
      <a:dk2>
        <a:srgbClr val="1860AB"/>
      </a:dk2>
      <a:lt2>
        <a:srgbClr val="444444"/>
      </a:lt2>
      <a:accent1>
        <a:srgbClr val="388D99"/>
      </a:accent1>
      <a:accent2>
        <a:srgbClr val="029676"/>
      </a:accent2>
      <a:accent3>
        <a:srgbClr val="549E39"/>
      </a:accent3>
      <a:accent4>
        <a:srgbClr val="8AB833"/>
      </a:accent4>
      <a:accent5>
        <a:srgbClr val="C0CF3A"/>
      </a:accent5>
      <a:accent6>
        <a:srgbClr val="FAA916"/>
      </a:accent6>
      <a:hlink>
        <a:srgbClr val="1860AB"/>
      </a:hlink>
      <a:folHlink>
        <a:srgbClr val="003E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elfolien_Iodata_2020">
  <a:themeElements>
    <a:clrScheme name="Iodata GmbH">
      <a:dk1>
        <a:srgbClr val="000000"/>
      </a:dk1>
      <a:lt1>
        <a:sysClr val="window" lastClr="FFFFFF"/>
      </a:lt1>
      <a:dk2>
        <a:srgbClr val="1860AB"/>
      </a:dk2>
      <a:lt2>
        <a:srgbClr val="444444"/>
      </a:lt2>
      <a:accent1>
        <a:srgbClr val="388D99"/>
      </a:accent1>
      <a:accent2>
        <a:srgbClr val="029676"/>
      </a:accent2>
      <a:accent3>
        <a:srgbClr val="549E39"/>
      </a:accent3>
      <a:accent4>
        <a:srgbClr val="8AB833"/>
      </a:accent4>
      <a:accent5>
        <a:srgbClr val="C0CF3A"/>
      </a:accent5>
      <a:accent6>
        <a:srgbClr val="FAA916"/>
      </a:accent6>
      <a:hlink>
        <a:srgbClr val="1860AB"/>
      </a:hlink>
      <a:folHlink>
        <a:srgbClr val="003E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folien_Iodata_2020">
  <a:themeElements>
    <a:clrScheme name="Iodata GmbH">
      <a:dk1>
        <a:srgbClr val="000000"/>
      </a:dk1>
      <a:lt1>
        <a:sysClr val="window" lastClr="FFFFFF"/>
      </a:lt1>
      <a:dk2>
        <a:srgbClr val="1860AB"/>
      </a:dk2>
      <a:lt2>
        <a:srgbClr val="444444"/>
      </a:lt2>
      <a:accent1>
        <a:srgbClr val="388D99"/>
      </a:accent1>
      <a:accent2>
        <a:srgbClr val="029676"/>
      </a:accent2>
      <a:accent3>
        <a:srgbClr val="549E39"/>
      </a:accent3>
      <a:accent4>
        <a:srgbClr val="8AB833"/>
      </a:accent4>
      <a:accent5>
        <a:srgbClr val="C0CF3A"/>
      </a:accent5>
      <a:accent6>
        <a:srgbClr val="FAA916"/>
      </a:accent6>
      <a:hlink>
        <a:srgbClr val="1860AB"/>
      </a:hlink>
      <a:folHlink>
        <a:srgbClr val="003E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9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Calibri</vt:lpstr>
      <vt:lpstr>Helvetica</vt:lpstr>
      <vt:lpstr>Helvetica Neue</vt:lpstr>
      <vt:lpstr>Roboto Slab</vt:lpstr>
      <vt:lpstr>Design1</vt:lpstr>
      <vt:lpstr>Inhaltsfolien_Iodata_2020</vt:lpstr>
      <vt:lpstr>Zwischenfolien_Iodata_2020</vt:lpstr>
      <vt:lpstr>Titelfolien_Iodata_2020</vt:lpstr>
      <vt:lpstr>Abschlussfolien_Iodata_2020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VETTER Oliver</dc:creator>
  <cp:lastModifiedBy>VETTER Oliver</cp:lastModifiedBy>
  <cp:revision>14</cp:revision>
  <dcterms:created xsi:type="dcterms:W3CDTF">2020-12-07T14:42:09Z</dcterms:created>
  <dcterms:modified xsi:type="dcterms:W3CDTF">2020-12-09T11:07:26Z</dcterms:modified>
</cp:coreProperties>
</file>